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A8C01-940D-D6F5-D8DA-598E42D1B070}" v="9" dt="2023-09-12T18:01:26.902"/>
    <p1510:client id="{17FF5D15-2193-07DD-C3B8-4652800B228F}" v="4" dt="2023-09-13T14:14:52.679"/>
    <p1510:client id="{177E5AB5-616B-4626-BB4C-F16D135F692D}" v="6" dt="2023-09-11T20:56:35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94729"/>
  </p:normalViewPr>
  <p:slideViewPr>
    <p:cSldViewPr snapToGrid="0">
      <p:cViewPr varScale="1">
        <p:scale>
          <a:sx n="109" d="100"/>
          <a:sy n="109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DFA75-2F19-44FF-9933-F69C5D16ADA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AA3C5-AADA-4416-8E8D-B6C66F38F0E9}">
      <dgm:prSet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100" dirty="0">
              <a:solidFill>
                <a:schemeClr val="bg2">
                  <a:lumMod val="25000"/>
                </a:schemeClr>
              </a:solidFill>
              <a:latin typeface="+mn-lt"/>
              <a:cs typeface="Calibri" panose="020F0502020204030204" pitchFamily="34" charset="0"/>
            </a:rPr>
            <a:t>1.</a:t>
          </a:r>
        </a:p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100" dirty="0">
              <a:solidFill>
                <a:schemeClr val="bg2">
                  <a:lumMod val="25000"/>
                </a:schemeClr>
              </a:solidFill>
              <a:latin typeface="+mn-lt"/>
              <a:cs typeface="Calibri" panose="020F0502020204030204" pitchFamily="34" charset="0"/>
            </a:rPr>
            <a:t>Land acquisition</a:t>
          </a:r>
        </a:p>
      </dgm:t>
    </dgm:pt>
    <dgm:pt modelId="{B9B0F9DE-4EE2-4C76-B1C0-FEC7A280C155}" type="parTrans" cxnId="{B586A535-906C-45DA-8856-EA8E728CCA1D}">
      <dgm:prSet/>
      <dgm:spPr/>
      <dgm:t>
        <a:bodyPr/>
        <a:lstStyle/>
        <a:p>
          <a:endParaRPr lang="en-US"/>
        </a:p>
      </dgm:t>
    </dgm:pt>
    <dgm:pt modelId="{BF2511E2-2CCB-4E5E-811B-901CA08BF286}" type="sibTrans" cxnId="{B586A535-906C-45DA-8856-EA8E728CCA1D}">
      <dgm:prSet/>
      <dgm:spPr/>
      <dgm:t>
        <a:bodyPr/>
        <a:lstStyle/>
        <a:p>
          <a:endParaRPr lang="en-US"/>
        </a:p>
      </dgm:t>
    </dgm:pt>
    <dgm:pt modelId="{4441458F-21CF-41A0-8D17-343E28038D06}">
      <dgm:prSet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dirty="0">
              <a:solidFill>
                <a:schemeClr val="bg2">
                  <a:lumMod val="25000"/>
                </a:schemeClr>
              </a:solidFill>
              <a:latin typeface="+mj-lt"/>
            </a:rPr>
            <a:t>Determine cost sharing structure between County, Library, and Friends of the Library.</a:t>
          </a:r>
        </a:p>
        <a:p>
          <a:pPr algn="ctr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endParaRPr lang="en-US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D45B8E0-F81C-4722-94C6-81AF1D836EF0}" type="parTrans" cxnId="{333D99B8-15DA-4DEF-AFEA-981DE65449BE}">
      <dgm:prSet/>
      <dgm:spPr/>
      <dgm:t>
        <a:bodyPr/>
        <a:lstStyle/>
        <a:p>
          <a:endParaRPr lang="en-US"/>
        </a:p>
      </dgm:t>
    </dgm:pt>
    <dgm:pt modelId="{DB2D03C2-8A0B-451F-905E-57A3AF7E5CFE}" type="sibTrans" cxnId="{333D99B8-15DA-4DEF-AFEA-981DE65449BE}">
      <dgm:prSet/>
      <dgm:spPr/>
      <dgm:t>
        <a:bodyPr/>
        <a:lstStyle/>
        <a:p>
          <a:endParaRPr lang="en-US"/>
        </a:p>
      </dgm:t>
    </dgm:pt>
    <dgm:pt modelId="{EAA6158E-91CE-49A3-BDA1-C10D8607E86F}">
      <dgm:prSet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dirty="0">
              <a:solidFill>
                <a:schemeClr val="bg2">
                  <a:lumMod val="25000"/>
                </a:schemeClr>
              </a:solidFill>
              <a:latin typeface="+mj-lt"/>
            </a:rPr>
            <a:t>Solidify site selection team comprised of County and Library representation.</a:t>
          </a:r>
        </a:p>
      </dgm:t>
    </dgm:pt>
    <dgm:pt modelId="{D87B055D-5434-48C0-B697-16BF202E5997}" type="parTrans" cxnId="{AC092BCA-EDED-4633-9802-E3BB875A93A0}">
      <dgm:prSet/>
      <dgm:spPr/>
      <dgm:t>
        <a:bodyPr/>
        <a:lstStyle/>
        <a:p>
          <a:endParaRPr lang="en-US"/>
        </a:p>
      </dgm:t>
    </dgm:pt>
    <dgm:pt modelId="{FFB3E0D5-B5AE-45C7-86D2-EBB3106D03A3}" type="sibTrans" cxnId="{AC092BCA-EDED-4633-9802-E3BB875A93A0}">
      <dgm:prSet/>
      <dgm:spPr/>
      <dgm:t>
        <a:bodyPr/>
        <a:lstStyle/>
        <a:p>
          <a:endParaRPr lang="en-US"/>
        </a:p>
      </dgm:t>
    </dgm:pt>
    <dgm:pt modelId="{7F58A523-B957-4188-B4F5-E3F0C493B586}">
      <dgm:prSet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100" dirty="0">
              <a:solidFill>
                <a:schemeClr val="bg2">
                  <a:lumMod val="25000"/>
                </a:schemeClr>
              </a:solidFill>
              <a:latin typeface="+mn-lt"/>
            </a:rPr>
            <a:t>2.</a:t>
          </a:r>
        </a:p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100" dirty="0">
              <a:solidFill>
                <a:schemeClr val="bg2">
                  <a:lumMod val="25000"/>
                </a:schemeClr>
              </a:solidFill>
              <a:latin typeface="+mn-lt"/>
            </a:rPr>
            <a:t>Form a capital campaign framework</a:t>
          </a:r>
        </a:p>
      </dgm:t>
    </dgm:pt>
    <dgm:pt modelId="{7A2F2758-F518-4743-949D-8168C8EE3E86}" type="parTrans" cxnId="{9D45BBE1-871F-466A-AE94-B205DD0D5A75}">
      <dgm:prSet/>
      <dgm:spPr/>
      <dgm:t>
        <a:bodyPr/>
        <a:lstStyle/>
        <a:p>
          <a:endParaRPr lang="en-US"/>
        </a:p>
      </dgm:t>
    </dgm:pt>
    <dgm:pt modelId="{90C604E1-815F-4A76-82A6-58689E42CC6E}" type="sibTrans" cxnId="{9D45BBE1-871F-466A-AE94-B205DD0D5A75}">
      <dgm:prSet/>
      <dgm:spPr/>
      <dgm:t>
        <a:bodyPr/>
        <a:lstStyle/>
        <a:p>
          <a:endParaRPr lang="en-US"/>
        </a:p>
      </dgm:t>
    </dgm:pt>
    <dgm:pt modelId="{66B8C5A8-5FA3-4CA3-991E-D0F8BCBBA1DF}">
      <dgm:prSet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100" dirty="0">
              <a:solidFill>
                <a:schemeClr val="bg2">
                  <a:lumMod val="25000"/>
                </a:schemeClr>
              </a:solidFill>
              <a:latin typeface="+mn-lt"/>
            </a:rPr>
            <a:t>3.</a:t>
          </a:r>
        </a:p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sz="2100" dirty="0">
              <a:solidFill>
                <a:schemeClr val="bg2">
                  <a:lumMod val="25000"/>
                </a:schemeClr>
              </a:solidFill>
              <a:latin typeface="+mn-lt"/>
            </a:rPr>
            <a:t>Explore supplementary funds such as grants</a:t>
          </a:r>
        </a:p>
      </dgm:t>
    </dgm:pt>
    <dgm:pt modelId="{5EFE1D42-9C0A-4CB4-9A9A-9600381F327D}" type="parTrans" cxnId="{BE99D03A-5F97-4E25-927D-09DEEABB0F7C}">
      <dgm:prSet/>
      <dgm:spPr/>
      <dgm:t>
        <a:bodyPr/>
        <a:lstStyle/>
        <a:p>
          <a:endParaRPr lang="en-US"/>
        </a:p>
      </dgm:t>
    </dgm:pt>
    <dgm:pt modelId="{175360F2-8BC3-4B95-9401-2BA2974F70B0}" type="sibTrans" cxnId="{BE99D03A-5F97-4E25-927D-09DEEABB0F7C}">
      <dgm:prSet/>
      <dgm:spPr/>
      <dgm:t>
        <a:bodyPr/>
        <a:lstStyle/>
        <a:p>
          <a:endParaRPr lang="en-US"/>
        </a:p>
      </dgm:t>
    </dgm:pt>
    <dgm:pt modelId="{8B9382BA-5184-44B7-9B8B-18E2C3A90CB2}">
      <dgm:prSet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dirty="0">
              <a:solidFill>
                <a:schemeClr val="bg2">
                  <a:lumMod val="25000"/>
                </a:schemeClr>
              </a:solidFill>
              <a:latin typeface="+mn-lt"/>
            </a:rPr>
            <a:t>4.</a:t>
          </a:r>
        </a:p>
        <a:p>
          <a:pPr>
            <a:lnSpc>
              <a:spcPct val="100000"/>
            </a:lnSpc>
            <a:spcAft>
              <a:spcPts val="0"/>
            </a:spcAft>
            <a:defRPr b="1"/>
          </a:pPr>
          <a:r>
            <a:rPr lang="en-US" dirty="0">
              <a:solidFill>
                <a:schemeClr val="bg2">
                  <a:lumMod val="25000"/>
                </a:schemeClr>
              </a:solidFill>
              <a:latin typeface="+mn-lt"/>
            </a:rPr>
            <a:t>Lay groundwork for voter referendum</a:t>
          </a:r>
        </a:p>
      </dgm:t>
    </dgm:pt>
    <dgm:pt modelId="{21E6750C-28D3-4F1C-9D4D-A251BD34AA88}" type="parTrans" cxnId="{013C3C9C-B36E-4A9B-8C5C-6BD3B8673047}">
      <dgm:prSet/>
      <dgm:spPr/>
      <dgm:t>
        <a:bodyPr/>
        <a:lstStyle/>
        <a:p>
          <a:endParaRPr lang="en-US"/>
        </a:p>
      </dgm:t>
    </dgm:pt>
    <dgm:pt modelId="{EEAC84F1-014A-452E-B83C-9BB3C5120DA7}" type="sibTrans" cxnId="{013C3C9C-B36E-4A9B-8C5C-6BD3B8673047}">
      <dgm:prSet/>
      <dgm:spPr/>
      <dgm:t>
        <a:bodyPr/>
        <a:lstStyle/>
        <a:p>
          <a:endParaRPr lang="en-US"/>
        </a:p>
      </dgm:t>
    </dgm:pt>
    <dgm:pt modelId="{1BC1379E-31A0-495C-9FF1-5C95BEF372D1}" type="pres">
      <dgm:prSet presAssocID="{5D1DFA75-2F19-44FF-9933-F69C5D16ADAC}" presName="root" presStyleCnt="0">
        <dgm:presLayoutVars>
          <dgm:dir/>
          <dgm:resizeHandles val="exact"/>
        </dgm:presLayoutVars>
      </dgm:prSet>
      <dgm:spPr/>
    </dgm:pt>
    <dgm:pt modelId="{5EDE4089-AE88-4409-91FA-5711A231D575}" type="pres">
      <dgm:prSet presAssocID="{CE8AA3C5-AADA-4416-8E8D-B6C66F38F0E9}" presName="compNode" presStyleCnt="0"/>
      <dgm:spPr/>
    </dgm:pt>
    <dgm:pt modelId="{9D6ADDDC-A922-4BE3-A45C-DCBF85EA1737}" type="pres">
      <dgm:prSet presAssocID="{CE8AA3C5-AADA-4416-8E8D-B6C66F38F0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9D28AEB2-DEC0-4D6F-A873-387B094ABFCF}" type="pres">
      <dgm:prSet presAssocID="{CE8AA3C5-AADA-4416-8E8D-B6C66F38F0E9}" presName="iconSpace" presStyleCnt="0"/>
      <dgm:spPr/>
    </dgm:pt>
    <dgm:pt modelId="{FE01F5FA-AFF0-4EBC-A8D6-1536BE3D923B}" type="pres">
      <dgm:prSet presAssocID="{CE8AA3C5-AADA-4416-8E8D-B6C66F38F0E9}" presName="parTx" presStyleLbl="revTx" presStyleIdx="0" presStyleCnt="8">
        <dgm:presLayoutVars>
          <dgm:chMax val="0"/>
          <dgm:chPref val="0"/>
        </dgm:presLayoutVars>
      </dgm:prSet>
      <dgm:spPr/>
    </dgm:pt>
    <dgm:pt modelId="{280504EF-E963-4F38-8B6A-A12DDD6392BA}" type="pres">
      <dgm:prSet presAssocID="{CE8AA3C5-AADA-4416-8E8D-B6C66F38F0E9}" presName="txSpace" presStyleCnt="0"/>
      <dgm:spPr/>
    </dgm:pt>
    <dgm:pt modelId="{0C0AEC8D-F09D-472D-B8BE-B7F641EB6291}" type="pres">
      <dgm:prSet presAssocID="{CE8AA3C5-AADA-4416-8E8D-B6C66F38F0E9}" presName="desTx" presStyleLbl="revTx" presStyleIdx="1" presStyleCnt="8" custLinFactNeighborX="-232" custLinFactNeighborY="-8947">
        <dgm:presLayoutVars/>
      </dgm:prSet>
      <dgm:spPr/>
    </dgm:pt>
    <dgm:pt modelId="{3476F672-D361-4EEC-B5E2-DB6DE75F19DD}" type="pres">
      <dgm:prSet presAssocID="{BF2511E2-2CCB-4E5E-811B-901CA08BF286}" presName="sibTrans" presStyleCnt="0"/>
      <dgm:spPr/>
    </dgm:pt>
    <dgm:pt modelId="{A96A8DB9-4782-4B75-AE8A-8D6BD64F528A}" type="pres">
      <dgm:prSet presAssocID="{7F58A523-B957-4188-B4F5-E3F0C493B586}" presName="compNode" presStyleCnt="0"/>
      <dgm:spPr/>
    </dgm:pt>
    <dgm:pt modelId="{2B946D05-21D5-46A0-81A5-2DA8B19FA562}" type="pres">
      <dgm:prSet presAssocID="{7F58A523-B957-4188-B4F5-E3F0C493B5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55D384D-88D8-4716-A56F-CEAA0B5B719A}" type="pres">
      <dgm:prSet presAssocID="{7F58A523-B957-4188-B4F5-E3F0C493B586}" presName="iconSpace" presStyleCnt="0"/>
      <dgm:spPr/>
    </dgm:pt>
    <dgm:pt modelId="{9F29B4BE-6687-4037-9870-66946C697069}" type="pres">
      <dgm:prSet presAssocID="{7F58A523-B957-4188-B4F5-E3F0C493B586}" presName="parTx" presStyleLbl="revTx" presStyleIdx="2" presStyleCnt="8" custScaleX="126409">
        <dgm:presLayoutVars>
          <dgm:chMax val="0"/>
          <dgm:chPref val="0"/>
        </dgm:presLayoutVars>
      </dgm:prSet>
      <dgm:spPr/>
    </dgm:pt>
    <dgm:pt modelId="{5C50F1D1-7AA6-44A7-9F19-4781332FF42A}" type="pres">
      <dgm:prSet presAssocID="{7F58A523-B957-4188-B4F5-E3F0C493B586}" presName="txSpace" presStyleCnt="0"/>
      <dgm:spPr/>
    </dgm:pt>
    <dgm:pt modelId="{38024F93-F0D2-400E-8655-8244B38874EE}" type="pres">
      <dgm:prSet presAssocID="{7F58A523-B957-4188-B4F5-E3F0C493B586}" presName="desTx" presStyleLbl="revTx" presStyleIdx="3" presStyleCnt="8">
        <dgm:presLayoutVars/>
      </dgm:prSet>
      <dgm:spPr/>
    </dgm:pt>
    <dgm:pt modelId="{EFCF5049-1CAE-4F85-8576-96A291837053}" type="pres">
      <dgm:prSet presAssocID="{90C604E1-815F-4A76-82A6-58689E42CC6E}" presName="sibTrans" presStyleCnt="0"/>
      <dgm:spPr/>
    </dgm:pt>
    <dgm:pt modelId="{454C9EDC-E796-4B84-A250-CC746F5949BA}" type="pres">
      <dgm:prSet presAssocID="{66B8C5A8-5FA3-4CA3-991E-D0F8BCBBA1DF}" presName="compNode" presStyleCnt="0"/>
      <dgm:spPr/>
    </dgm:pt>
    <dgm:pt modelId="{7560C962-D295-4B6C-8C1A-A92D6E626E8A}" type="pres">
      <dgm:prSet presAssocID="{66B8C5A8-5FA3-4CA3-991E-D0F8BCBBA1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A571146-6FFA-4C8D-9891-EAD278D3E9F9}" type="pres">
      <dgm:prSet presAssocID="{66B8C5A8-5FA3-4CA3-991E-D0F8BCBBA1DF}" presName="iconSpace" presStyleCnt="0"/>
      <dgm:spPr/>
    </dgm:pt>
    <dgm:pt modelId="{A116AE2A-24A8-496D-A4E5-87E08E474F53}" type="pres">
      <dgm:prSet presAssocID="{66B8C5A8-5FA3-4CA3-991E-D0F8BCBBA1DF}" presName="parTx" presStyleLbl="revTx" presStyleIdx="4" presStyleCnt="8" custScaleX="118628">
        <dgm:presLayoutVars>
          <dgm:chMax val="0"/>
          <dgm:chPref val="0"/>
        </dgm:presLayoutVars>
      </dgm:prSet>
      <dgm:spPr/>
    </dgm:pt>
    <dgm:pt modelId="{348F4476-58C1-4B78-8301-258E330ACF2B}" type="pres">
      <dgm:prSet presAssocID="{66B8C5A8-5FA3-4CA3-991E-D0F8BCBBA1DF}" presName="txSpace" presStyleCnt="0"/>
      <dgm:spPr/>
    </dgm:pt>
    <dgm:pt modelId="{5E7EFDB3-BFFC-4026-93ED-FFF8F73F9333}" type="pres">
      <dgm:prSet presAssocID="{66B8C5A8-5FA3-4CA3-991E-D0F8BCBBA1DF}" presName="desTx" presStyleLbl="revTx" presStyleIdx="5" presStyleCnt="8">
        <dgm:presLayoutVars/>
      </dgm:prSet>
      <dgm:spPr/>
    </dgm:pt>
    <dgm:pt modelId="{D40B3FB4-BC20-4F5F-84C2-7CC439CF399B}" type="pres">
      <dgm:prSet presAssocID="{175360F2-8BC3-4B95-9401-2BA2974F70B0}" presName="sibTrans" presStyleCnt="0"/>
      <dgm:spPr/>
    </dgm:pt>
    <dgm:pt modelId="{440260FE-37BA-40FE-B2D4-67D2688A89B3}" type="pres">
      <dgm:prSet presAssocID="{8B9382BA-5184-44B7-9B8B-18E2C3A90CB2}" presName="compNode" presStyleCnt="0"/>
      <dgm:spPr/>
    </dgm:pt>
    <dgm:pt modelId="{1F653583-8797-492B-A0E7-866D602395A3}" type="pres">
      <dgm:prSet presAssocID="{8B9382BA-5184-44B7-9B8B-18E2C3A90C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D11F94A1-A4A4-47A2-AD38-57158B3D8BC7}" type="pres">
      <dgm:prSet presAssocID="{8B9382BA-5184-44B7-9B8B-18E2C3A90CB2}" presName="iconSpace" presStyleCnt="0"/>
      <dgm:spPr/>
    </dgm:pt>
    <dgm:pt modelId="{F1AEC909-A8C2-42B2-9E39-78E995CD4F46}" type="pres">
      <dgm:prSet presAssocID="{8B9382BA-5184-44B7-9B8B-18E2C3A90CB2}" presName="parTx" presStyleLbl="revTx" presStyleIdx="6" presStyleCnt="8">
        <dgm:presLayoutVars>
          <dgm:chMax val="0"/>
          <dgm:chPref val="0"/>
        </dgm:presLayoutVars>
      </dgm:prSet>
      <dgm:spPr/>
    </dgm:pt>
    <dgm:pt modelId="{3E8A0C34-61D3-4160-BFAF-EFD03AA9B6D6}" type="pres">
      <dgm:prSet presAssocID="{8B9382BA-5184-44B7-9B8B-18E2C3A90CB2}" presName="txSpace" presStyleCnt="0"/>
      <dgm:spPr/>
    </dgm:pt>
    <dgm:pt modelId="{485344D7-6361-4F66-917B-16C07F277D11}" type="pres">
      <dgm:prSet presAssocID="{8B9382BA-5184-44B7-9B8B-18E2C3A90CB2}" presName="desTx" presStyleLbl="revTx" presStyleIdx="7" presStyleCnt="8">
        <dgm:presLayoutVars/>
      </dgm:prSet>
      <dgm:spPr/>
    </dgm:pt>
  </dgm:ptLst>
  <dgm:cxnLst>
    <dgm:cxn modelId="{B586A535-906C-45DA-8856-EA8E728CCA1D}" srcId="{5D1DFA75-2F19-44FF-9933-F69C5D16ADAC}" destId="{CE8AA3C5-AADA-4416-8E8D-B6C66F38F0E9}" srcOrd="0" destOrd="0" parTransId="{B9B0F9DE-4EE2-4C76-B1C0-FEC7A280C155}" sibTransId="{BF2511E2-2CCB-4E5E-811B-901CA08BF286}"/>
    <dgm:cxn modelId="{BE99D03A-5F97-4E25-927D-09DEEABB0F7C}" srcId="{5D1DFA75-2F19-44FF-9933-F69C5D16ADAC}" destId="{66B8C5A8-5FA3-4CA3-991E-D0F8BCBBA1DF}" srcOrd="2" destOrd="0" parTransId="{5EFE1D42-9C0A-4CB4-9A9A-9600381F327D}" sibTransId="{175360F2-8BC3-4B95-9401-2BA2974F70B0}"/>
    <dgm:cxn modelId="{F784464D-2133-41B7-9B20-77C9C8FF449C}" type="presOf" srcId="{8B9382BA-5184-44B7-9B8B-18E2C3A90CB2}" destId="{F1AEC909-A8C2-42B2-9E39-78E995CD4F46}" srcOrd="0" destOrd="0" presId="urn:microsoft.com/office/officeart/2018/5/layout/CenteredIconLabelDescriptionList"/>
    <dgm:cxn modelId="{9842B964-75D9-4209-85FF-F5C603668579}" type="presOf" srcId="{66B8C5A8-5FA3-4CA3-991E-D0F8BCBBA1DF}" destId="{A116AE2A-24A8-496D-A4E5-87E08E474F53}" srcOrd="0" destOrd="0" presId="urn:microsoft.com/office/officeart/2018/5/layout/CenteredIconLabelDescriptionList"/>
    <dgm:cxn modelId="{013C3C9C-B36E-4A9B-8C5C-6BD3B8673047}" srcId="{5D1DFA75-2F19-44FF-9933-F69C5D16ADAC}" destId="{8B9382BA-5184-44B7-9B8B-18E2C3A90CB2}" srcOrd="3" destOrd="0" parTransId="{21E6750C-28D3-4F1C-9D4D-A251BD34AA88}" sibTransId="{EEAC84F1-014A-452E-B83C-9BB3C5120DA7}"/>
    <dgm:cxn modelId="{01340BB1-B85B-4E85-90DB-B444FFC42353}" type="presOf" srcId="{4441458F-21CF-41A0-8D17-343E28038D06}" destId="{0C0AEC8D-F09D-472D-B8BE-B7F641EB6291}" srcOrd="0" destOrd="0" presId="urn:microsoft.com/office/officeart/2018/5/layout/CenteredIconLabelDescriptionList"/>
    <dgm:cxn modelId="{333D99B8-15DA-4DEF-AFEA-981DE65449BE}" srcId="{CE8AA3C5-AADA-4416-8E8D-B6C66F38F0E9}" destId="{4441458F-21CF-41A0-8D17-343E28038D06}" srcOrd="0" destOrd="0" parTransId="{FD45B8E0-F81C-4722-94C6-81AF1D836EF0}" sibTransId="{DB2D03C2-8A0B-451F-905E-57A3AF7E5CFE}"/>
    <dgm:cxn modelId="{30F0F8C9-89A1-4275-B849-B83525B27054}" type="presOf" srcId="{5D1DFA75-2F19-44FF-9933-F69C5D16ADAC}" destId="{1BC1379E-31A0-495C-9FF1-5C95BEF372D1}" srcOrd="0" destOrd="0" presId="urn:microsoft.com/office/officeart/2018/5/layout/CenteredIconLabelDescriptionList"/>
    <dgm:cxn modelId="{AC092BCA-EDED-4633-9802-E3BB875A93A0}" srcId="{CE8AA3C5-AADA-4416-8E8D-B6C66F38F0E9}" destId="{EAA6158E-91CE-49A3-BDA1-C10D8607E86F}" srcOrd="1" destOrd="0" parTransId="{D87B055D-5434-48C0-B697-16BF202E5997}" sibTransId="{FFB3E0D5-B5AE-45C7-86D2-EBB3106D03A3}"/>
    <dgm:cxn modelId="{8E6918D5-8EC3-46CF-924F-FB340A2BA206}" type="presOf" srcId="{7F58A523-B957-4188-B4F5-E3F0C493B586}" destId="{9F29B4BE-6687-4037-9870-66946C697069}" srcOrd="0" destOrd="0" presId="urn:microsoft.com/office/officeart/2018/5/layout/CenteredIconLabelDescriptionList"/>
    <dgm:cxn modelId="{9D45BBE1-871F-466A-AE94-B205DD0D5A75}" srcId="{5D1DFA75-2F19-44FF-9933-F69C5D16ADAC}" destId="{7F58A523-B957-4188-B4F5-E3F0C493B586}" srcOrd="1" destOrd="0" parTransId="{7A2F2758-F518-4743-949D-8168C8EE3E86}" sibTransId="{90C604E1-815F-4A76-82A6-58689E42CC6E}"/>
    <dgm:cxn modelId="{920691E8-83C8-4010-9FC6-8B9FF454EA83}" type="presOf" srcId="{EAA6158E-91CE-49A3-BDA1-C10D8607E86F}" destId="{0C0AEC8D-F09D-472D-B8BE-B7F641EB6291}" srcOrd="0" destOrd="1" presId="urn:microsoft.com/office/officeart/2018/5/layout/CenteredIconLabelDescriptionList"/>
    <dgm:cxn modelId="{588B19FE-25B2-4DF5-AAFE-AA7241245819}" type="presOf" srcId="{CE8AA3C5-AADA-4416-8E8D-B6C66F38F0E9}" destId="{FE01F5FA-AFF0-4EBC-A8D6-1536BE3D923B}" srcOrd="0" destOrd="0" presId="urn:microsoft.com/office/officeart/2018/5/layout/CenteredIconLabelDescriptionList"/>
    <dgm:cxn modelId="{E501086C-D165-417F-8395-9EF86226730F}" type="presParOf" srcId="{1BC1379E-31A0-495C-9FF1-5C95BEF372D1}" destId="{5EDE4089-AE88-4409-91FA-5711A231D575}" srcOrd="0" destOrd="0" presId="urn:microsoft.com/office/officeart/2018/5/layout/CenteredIconLabelDescriptionList"/>
    <dgm:cxn modelId="{EEBAA3B5-6AA5-475F-92C4-422697E5B830}" type="presParOf" srcId="{5EDE4089-AE88-4409-91FA-5711A231D575}" destId="{9D6ADDDC-A922-4BE3-A45C-DCBF85EA1737}" srcOrd="0" destOrd="0" presId="urn:microsoft.com/office/officeart/2018/5/layout/CenteredIconLabelDescriptionList"/>
    <dgm:cxn modelId="{CEFB113E-6471-41A3-B7BC-5CF69C79516A}" type="presParOf" srcId="{5EDE4089-AE88-4409-91FA-5711A231D575}" destId="{9D28AEB2-DEC0-4D6F-A873-387B094ABFCF}" srcOrd="1" destOrd="0" presId="urn:microsoft.com/office/officeart/2018/5/layout/CenteredIconLabelDescriptionList"/>
    <dgm:cxn modelId="{CE5D9BC8-0123-4012-9FF6-E4BDA42424F1}" type="presParOf" srcId="{5EDE4089-AE88-4409-91FA-5711A231D575}" destId="{FE01F5FA-AFF0-4EBC-A8D6-1536BE3D923B}" srcOrd="2" destOrd="0" presId="urn:microsoft.com/office/officeart/2018/5/layout/CenteredIconLabelDescriptionList"/>
    <dgm:cxn modelId="{89C8C4EC-D91F-4BDF-9E02-33D5ED0554F2}" type="presParOf" srcId="{5EDE4089-AE88-4409-91FA-5711A231D575}" destId="{280504EF-E963-4F38-8B6A-A12DDD6392BA}" srcOrd="3" destOrd="0" presId="urn:microsoft.com/office/officeart/2018/5/layout/CenteredIconLabelDescriptionList"/>
    <dgm:cxn modelId="{2DF50507-02EA-4599-AF92-2E69C01AD165}" type="presParOf" srcId="{5EDE4089-AE88-4409-91FA-5711A231D575}" destId="{0C0AEC8D-F09D-472D-B8BE-B7F641EB6291}" srcOrd="4" destOrd="0" presId="urn:microsoft.com/office/officeart/2018/5/layout/CenteredIconLabelDescriptionList"/>
    <dgm:cxn modelId="{BA70C732-8788-4526-A817-2874E7D5AEC6}" type="presParOf" srcId="{1BC1379E-31A0-495C-9FF1-5C95BEF372D1}" destId="{3476F672-D361-4EEC-B5E2-DB6DE75F19DD}" srcOrd="1" destOrd="0" presId="urn:microsoft.com/office/officeart/2018/5/layout/CenteredIconLabelDescriptionList"/>
    <dgm:cxn modelId="{0BD2131E-B474-4EA3-B2E1-3F23A1E9CC94}" type="presParOf" srcId="{1BC1379E-31A0-495C-9FF1-5C95BEF372D1}" destId="{A96A8DB9-4782-4B75-AE8A-8D6BD64F528A}" srcOrd="2" destOrd="0" presId="urn:microsoft.com/office/officeart/2018/5/layout/CenteredIconLabelDescriptionList"/>
    <dgm:cxn modelId="{AE9FF5ED-086D-4571-AD48-92A3885A60B8}" type="presParOf" srcId="{A96A8DB9-4782-4B75-AE8A-8D6BD64F528A}" destId="{2B946D05-21D5-46A0-81A5-2DA8B19FA562}" srcOrd="0" destOrd="0" presId="urn:microsoft.com/office/officeart/2018/5/layout/CenteredIconLabelDescriptionList"/>
    <dgm:cxn modelId="{D30FC7A6-D582-45C7-98E8-ECCE1BA3407F}" type="presParOf" srcId="{A96A8DB9-4782-4B75-AE8A-8D6BD64F528A}" destId="{555D384D-88D8-4716-A56F-CEAA0B5B719A}" srcOrd="1" destOrd="0" presId="urn:microsoft.com/office/officeart/2018/5/layout/CenteredIconLabelDescriptionList"/>
    <dgm:cxn modelId="{C9328F33-5A13-4B0A-971B-09F1F1076039}" type="presParOf" srcId="{A96A8DB9-4782-4B75-AE8A-8D6BD64F528A}" destId="{9F29B4BE-6687-4037-9870-66946C697069}" srcOrd="2" destOrd="0" presId="urn:microsoft.com/office/officeart/2018/5/layout/CenteredIconLabelDescriptionList"/>
    <dgm:cxn modelId="{555C0204-60F6-4C2F-891F-81348868689E}" type="presParOf" srcId="{A96A8DB9-4782-4B75-AE8A-8D6BD64F528A}" destId="{5C50F1D1-7AA6-44A7-9F19-4781332FF42A}" srcOrd="3" destOrd="0" presId="urn:microsoft.com/office/officeart/2018/5/layout/CenteredIconLabelDescriptionList"/>
    <dgm:cxn modelId="{B8F91B2D-E224-4BBB-8C8B-FAAB19BB75D5}" type="presParOf" srcId="{A96A8DB9-4782-4B75-AE8A-8D6BD64F528A}" destId="{38024F93-F0D2-400E-8655-8244B38874EE}" srcOrd="4" destOrd="0" presId="urn:microsoft.com/office/officeart/2018/5/layout/CenteredIconLabelDescriptionList"/>
    <dgm:cxn modelId="{D29F90A9-0D08-44BE-A091-88974DD16F1A}" type="presParOf" srcId="{1BC1379E-31A0-495C-9FF1-5C95BEF372D1}" destId="{EFCF5049-1CAE-4F85-8576-96A291837053}" srcOrd="3" destOrd="0" presId="urn:microsoft.com/office/officeart/2018/5/layout/CenteredIconLabelDescriptionList"/>
    <dgm:cxn modelId="{0C711868-93B2-4D82-A67B-0170F0591122}" type="presParOf" srcId="{1BC1379E-31A0-495C-9FF1-5C95BEF372D1}" destId="{454C9EDC-E796-4B84-A250-CC746F5949BA}" srcOrd="4" destOrd="0" presId="urn:microsoft.com/office/officeart/2018/5/layout/CenteredIconLabelDescriptionList"/>
    <dgm:cxn modelId="{2164C794-6A7B-479F-AA5B-229CA02FDEF1}" type="presParOf" srcId="{454C9EDC-E796-4B84-A250-CC746F5949BA}" destId="{7560C962-D295-4B6C-8C1A-A92D6E626E8A}" srcOrd="0" destOrd="0" presId="urn:microsoft.com/office/officeart/2018/5/layout/CenteredIconLabelDescriptionList"/>
    <dgm:cxn modelId="{3F180998-B8E4-410D-9630-DFAD09FCE45A}" type="presParOf" srcId="{454C9EDC-E796-4B84-A250-CC746F5949BA}" destId="{1A571146-6FFA-4C8D-9891-EAD278D3E9F9}" srcOrd="1" destOrd="0" presId="urn:microsoft.com/office/officeart/2018/5/layout/CenteredIconLabelDescriptionList"/>
    <dgm:cxn modelId="{6295527B-255A-4DBA-90F2-26FEDC6E0255}" type="presParOf" srcId="{454C9EDC-E796-4B84-A250-CC746F5949BA}" destId="{A116AE2A-24A8-496D-A4E5-87E08E474F53}" srcOrd="2" destOrd="0" presId="urn:microsoft.com/office/officeart/2018/5/layout/CenteredIconLabelDescriptionList"/>
    <dgm:cxn modelId="{85953FE8-EE32-4AB4-9F77-766325E05DE0}" type="presParOf" srcId="{454C9EDC-E796-4B84-A250-CC746F5949BA}" destId="{348F4476-58C1-4B78-8301-258E330ACF2B}" srcOrd="3" destOrd="0" presId="urn:microsoft.com/office/officeart/2018/5/layout/CenteredIconLabelDescriptionList"/>
    <dgm:cxn modelId="{CADFE4C0-132E-4863-9EBE-7CC5DFD7D955}" type="presParOf" srcId="{454C9EDC-E796-4B84-A250-CC746F5949BA}" destId="{5E7EFDB3-BFFC-4026-93ED-FFF8F73F9333}" srcOrd="4" destOrd="0" presId="urn:microsoft.com/office/officeart/2018/5/layout/CenteredIconLabelDescriptionList"/>
    <dgm:cxn modelId="{44B60507-6CCD-46CC-8FC9-D3DC962DA16E}" type="presParOf" srcId="{1BC1379E-31A0-495C-9FF1-5C95BEF372D1}" destId="{D40B3FB4-BC20-4F5F-84C2-7CC439CF399B}" srcOrd="5" destOrd="0" presId="urn:microsoft.com/office/officeart/2018/5/layout/CenteredIconLabelDescriptionList"/>
    <dgm:cxn modelId="{9D426EC2-51D7-424A-8CE2-0398302A4E9F}" type="presParOf" srcId="{1BC1379E-31A0-495C-9FF1-5C95BEF372D1}" destId="{440260FE-37BA-40FE-B2D4-67D2688A89B3}" srcOrd="6" destOrd="0" presId="urn:microsoft.com/office/officeart/2018/5/layout/CenteredIconLabelDescriptionList"/>
    <dgm:cxn modelId="{B04818E2-8C7D-4535-B488-6CF158A38943}" type="presParOf" srcId="{440260FE-37BA-40FE-B2D4-67D2688A89B3}" destId="{1F653583-8797-492B-A0E7-866D602395A3}" srcOrd="0" destOrd="0" presId="urn:microsoft.com/office/officeart/2018/5/layout/CenteredIconLabelDescriptionList"/>
    <dgm:cxn modelId="{84BB62D7-DDD3-4F6B-8632-2C496FD84123}" type="presParOf" srcId="{440260FE-37BA-40FE-B2D4-67D2688A89B3}" destId="{D11F94A1-A4A4-47A2-AD38-57158B3D8BC7}" srcOrd="1" destOrd="0" presId="urn:microsoft.com/office/officeart/2018/5/layout/CenteredIconLabelDescriptionList"/>
    <dgm:cxn modelId="{207D7B15-469D-4F0B-9D60-6EBB4CB6C89D}" type="presParOf" srcId="{440260FE-37BA-40FE-B2D4-67D2688A89B3}" destId="{F1AEC909-A8C2-42B2-9E39-78E995CD4F46}" srcOrd="2" destOrd="0" presId="urn:microsoft.com/office/officeart/2018/5/layout/CenteredIconLabelDescriptionList"/>
    <dgm:cxn modelId="{7297199E-8D48-447E-BB80-8F38AEF290B7}" type="presParOf" srcId="{440260FE-37BA-40FE-B2D4-67D2688A89B3}" destId="{3E8A0C34-61D3-4160-BFAF-EFD03AA9B6D6}" srcOrd="3" destOrd="0" presId="urn:microsoft.com/office/officeart/2018/5/layout/CenteredIconLabelDescriptionList"/>
    <dgm:cxn modelId="{BD5D9B80-1BD0-4853-8CD3-97BAE557BF39}" type="presParOf" srcId="{440260FE-37BA-40FE-B2D4-67D2688A89B3}" destId="{485344D7-6361-4F66-917B-16C07F277D1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ADDDC-A922-4BE3-A45C-DCBF85EA1737}">
      <dsp:nvSpPr>
        <dsp:cNvPr id="0" name=""/>
        <dsp:cNvSpPr/>
      </dsp:nvSpPr>
      <dsp:spPr>
        <a:xfrm>
          <a:off x="741875" y="337953"/>
          <a:ext cx="798820" cy="798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1F5FA-AFF0-4EBC-A8D6-1536BE3D923B}">
      <dsp:nvSpPr>
        <dsp:cNvPr id="0" name=""/>
        <dsp:cNvSpPr/>
      </dsp:nvSpPr>
      <dsp:spPr>
        <a:xfrm>
          <a:off x="114" y="1306732"/>
          <a:ext cx="2282343" cy="98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  <a:cs typeface="Calibri" panose="020F0502020204030204" pitchFamily="34" charset="0"/>
            </a:rPr>
            <a:t>1.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  <a:cs typeface="Calibri" panose="020F0502020204030204" pitchFamily="34" charset="0"/>
            </a:rPr>
            <a:t>Land acquisition</a:t>
          </a:r>
        </a:p>
      </dsp:txBody>
      <dsp:txXfrm>
        <a:off x="114" y="1306732"/>
        <a:ext cx="2282343" cy="982865"/>
      </dsp:txXfrm>
    </dsp:sp>
    <dsp:sp modelId="{0C0AEC8D-F09D-472D-B8BE-B7F641EB6291}">
      <dsp:nvSpPr>
        <dsp:cNvPr id="0" name=""/>
        <dsp:cNvSpPr/>
      </dsp:nvSpPr>
      <dsp:spPr>
        <a:xfrm>
          <a:off x="0" y="2196704"/>
          <a:ext cx="2282343" cy="192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bg2">
                  <a:lumMod val="25000"/>
                </a:schemeClr>
              </a:solidFill>
              <a:latin typeface="+mj-lt"/>
            </a:rPr>
            <a:t>Determine cost sharing structure between County, Library, and Friends of the Library.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25000"/>
              </a:schemeClr>
            </a:solidFill>
            <a:latin typeface="+mj-lt"/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bg2">
                  <a:lumMod val="25000"/>
                </a:schemeClr>
              </a:solidFill>
              <a:latin typeface="+mj-lt"/>
            </a:rPr>
            <a:t>Solidify site selection team comprised of County and Library representation.</a:t>
          </a:r>
        </a:p>
      </dsp:txBody>
      <dsp:txXfrm>
        <a:off x="0" y="2196704"/>
        <a:ext cx="2282343" cy="1921803"/>
      </dsp:txXfrm>
    </dsp:sp>
    <dsp:sp modelId="{2B946D05-21D5-46A0-81A5-2DA8B19FA562}">
      <dsp:nvSpPr>
        <dsp:cNvPr id="0" name=""/>
        <dsp:cNvSpPr/>
      </dsp:nvSpPr>
      <dsp:spPr>
        <a:xfrm>
          <a:off x="3725001" y="337944"/>
          <a:ext cx="798820" cy="798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9B4BE-6687-4037-9870-66946C697069}">
      <dsp:nvSpPr>
        <dsp:cNvPr id="0" name=""/>
        <dsp:cNvSpPr/>
      </dsp:nvSpPr>
      <dsp:spPr>
        <a:xfrm>
          <a:off x="2681868" y="1306723"/>
          <a:ext cx="2885087" cy="98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</a:rPr>
            <a:t>2.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</a:rPr>
            <a:t>Form a capital campaign framework</a:t>
          </a:r>
        </a:p>
      </dsp:txBody>
      <dsp:txXfrm>
        <a:off x="2681868" y="1306723"/>
        <a:ext cx="2885087" cy="985640"/>
      </dsp:txXfrm>
    </dsp:sp>
    <dsp:sp modelId="{38024F93-F0D2-400E-8655-8244B38874EE}">
      <dsp:nvSpPr>
        <dsp:cNvPr id="0" name=""/>
        <dsp:cNvSpPr/>
      </dsp:nvSpPr>
      <dsp:spPr>
        <a:xfrm>
          <a:off x="2983240" y="2371414"/>
          <a:ext cx="2282343" cy="1919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0C962-D295-4B6C-8C1A-A92D6E626E8A}">
      <dsp:nvSpPr>
        <dsp:cNvPr id="0" name=""/>
        <dsp:cNvSpPr/>
      </dsp:nvSpPr>
      <dsp:spPr>
        <a:xfrm>
          <a:off x="6920705" y="337944"/>
          <a:ext cx="798820" cy="798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6AE2A-24A8-496D-A4E5-87E08E474F53}">
      <dsp:nvSpPr>
        <dsp:cNvPr id="0" name=""/>
        <dsp:cNvSpPr/>
      </dsp:nvSpPr>
      <dsp:spPr>
        <a:xfrm>
          <a:off x="5966366" y="1306723"/>
          <a:ext cx="2707498" cy="98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</a:rPr>
            <a:t>3.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</a:rPr>
            <a:t>Explore supplementary funds such as grants</a:t>
          </a:r>
        </a:p>
      </dsp:txBody>
      <dsp:txXfrm>
        <a:off x="5966366" y="1306723"/>
        <a:ext cx="2707498" cy="988329"/>
      </dsp:txXfrm>
    </dsp:sp>
    <dsp:sp modelId="{5E7EFDB3-BFFC-4026-93ED-FFF8F73F9333}">
      <dsp:nvSpPr>
        <dsp:cNvPr id="0" name=""/>
        <dsp:cNvSpPr/>
      </dsp:nvSpPr>
      <dsp:spPr>
        <a:xfrm>
          <a:off x="6178943" y="2374102"/>
          <a:ext cx="2282343" cy="191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53583-8797-492B-A0E7-866D602395A3}">
      <dsp:nvSpPr>
        <dsp:cNvPr id="0" name=""/>
        <dsp:cNvSpPr/>
      </dsp:nvSpPr>
      <dsp:spPr>
        <a:xfrm>
          <a:off x="9815036" y="337944"/>
          <a:ext cx="798820" cy="7988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EC909-A8C2-42B2-9E39-78E995CD4F46}">
      <dsp:nvSpPr>
        <dsp:cNvPr id="0" name=""/>
        <dsp:cNvSpPr/>
      </dsp:nvSpPr>
      <dsp:spPr>
        <a:xfrm>
          <a:off x="9073275" y="1306723"/>
          <a:ext cx="2282343" cy="98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</a:rPr>
            <a:t>4.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US" sz="2100" kern="1200" dirty="0">
              <a:solidFill>
                <a:schemeClr val="bg2">
                  <a:lumMod val="25000"/>
                </a:schemeClr>
              </a:solidFill>
              <a:latin typeface="+mn-lt"/>
            </a:rPr>
            <a:t>Lay groundwork for voter referendum</a:t>
          </a:r>
        </a:p>
      </dsp:txBody>
      <dsp:txXfrm>
        <a:off x="9073275" y="1306723"/>
        <a:ext cx="2282343" cy="988329"/>
      </dsp:txXfrm>
    </dsp:sp>
    <dsp:sp modelId="{485344D7-6361-4F66-917B-16C07F277D11}">
      <dsp:nvSpPr>
        <dsp:cNvPr id="0" name=""/>
        <dsp:cNvSpPr/>
      </dsp:nvSpPr>
      <dsp:spPr>
        <a:xfrm>
          <a:off x="9073275" y="2374102"/>
          <a:ext cx="2282343" cy="191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D975-1917-7517-00E2-88214EC85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BA04A-9ED1-F480-98E7-764BC8B51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BECDF-26AD-FFC6-04B2-13E4A1F7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D8EC-1F03-D7DA-8B54-FBDD9E02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04C1-E796-886C-603C-FB796FE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C25D-ECB3-C43D-6DB8-1D5806C6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A872E-B222-7538-18E1-54511A7C8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93576-5582-E71E-7920-ECF0BEEA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2F558-B86A-C5AF-DC21-1AA0ABA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1340-6FC7-3849-FABC-C029BD28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88F4E-505B-67F4-EC05-D6208FA37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F5F03-B2F0-023C-14C8-838F76B7B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F76B-D84B-31D5-2C74-FCE109CA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5C40-BB1E-FC38-14AD-4E95E397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00B36-7243-831D-3BC2-6154ED6E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BB6D-8F7F-0B10-2211-A3AD8CE3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B857-41F4-71C3-F16E-454B0A57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007A-5181-09C8-B7A3-69CC2DA7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0F8B-639C-1D62-0355-65CCC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498B-244A-C870-099B-9AF58E41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8C98-BE57-DA86-6CAF-99BDCB54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CC17F-ED76-990D-82B5-FB2BF08CC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5E0C-6ABF-DB00-E672-A5E5E877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A949C-575D-F521-C6F7-9003E063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62840-DB0F-1164-3185-30E5052F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EFAD-A8AB-5392-5B84-E18DED3A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6D2D8-DB17-80F8-5945-ECC1732A4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A4C18-AB6A-66F7-767D-B51352314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47470-F70B-2C38-00DA-B2890502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C8995-F1EE-C1AB-AB91-4432AD52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A6E4B-4EF3-6095-B9B5-7459B40E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1BC2-402B-1469-95B5-66D67FBC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59425-24F7-083E-33C2-99563B1F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39E9C-4ADB-0C6C-31EC-7D6E1F0DD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2F829-77D7-E01C-FA79-6262A797C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9C304-FCE5-9B36-332D-FCAE73472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69A27-D2BE-648A-467F-A526BCA6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DDADA-1C8E-8F9C-F463-DC0144BC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C574C-8B97-7D95-1FE6-AE0AEFF0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7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00E7-EC5E-7AF6-4C62-6BF555D5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06AF1-B0B9-1847-F722-A7577823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EE4E0-1530-1AC9-1C59-2AE8B0DA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D2903-1DEB-0E84-EDF7-FF1616E8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49E25-65DD-80F6-9756-9C00F431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C2B2B-CBAD-4BF5-8919-8ECB6EB0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172E6-9C09-E5F5-B155-DE9AF669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0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7D57-92AD-B0B0-1261-F9828F3C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89F0-E940-796F-8C0F-15818982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96248-648B-7993-C59D-DEE8B5E1F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6DC44-D6D6-4A55-3393-6D92E85A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94FB0-10BA-AEAF-57EC-02EABA42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C38B4-0E65-C922-8E1C-407C6533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4175-368D-BEA1-47B7-B2AC689A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8D19F-6D89-531D-54F8-86B0F0CBB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57AA8-180E-B1DC-3D31-D18EE59BE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2E881-01C2-8DEC-E124-CD20AC6E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79E24-E344-2D16-358D-582749ED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E27B3-5CED-E1C2-BBB8-85072148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7AD2D-28A8-4650-8048-8029DE35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9299-02F9-9805-5745-E31C502D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472D-6C01-CA25-D890-221696254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47809-3CB9-4FDA-B18A-42BF1546C7E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19D6E-7228-7BB3-5553-FA945C2CA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DE85-E084-BED9-DAF8-395DAEB8B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C08F-4915-4AE6-8359-5A0A74ADE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02BC5-34F5-CE1F-95FD-723590087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1734207"/>
            <a:ext cx="3734014" cy="2112572"/>
          </a:xfrm>
        </p:spPr>
        <p:txBody>
          <a:bodyPr anchor="b">
            <a:normAutofit/>
          </a:bodyPr>
          <a:lstStyle/>
          <a:p>
            <a:pPr algn="r"/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Calibri Light"/>
              </a:rPr>
              <a:t>A New Chapter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1B0B0-D9CD-F741-8ADE-E6265F543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529960"/>
            <a:ext cx="3734015" cy="169846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Douglas County Library 2028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938E8-5616-784E-4670-79B89A2B6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r="3110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cxnSp>
        <p:nvCxnSpPr>
          <p:cNvPr id="6" name="Border Line">
            <a:extLst>
              <a:ext uri="{FF2B5EF4-FFF2-40B4-BE49-F238E27FC236}">
                <a16:creationId xmlns:a16="http://schemas.microsoft.com/office/drawing/2014/main" id="{C30DE2E1-4C83-FEE5-99BB-5F170DA2D71F}"/>
              </a:ext>
            </a:extLst>
          </p:cNvPr>
          <p:cNvCxnSpPr>
            <a:cxnSpLocks/>
          </p:cNvCxnSpPr>
          <p:nvPr/>
        </p:nvCxnSpPr>
        <p:spPr>
          <a:xfrm>
            <a:off x="1027498" y="4168022"/>
            <a:ext cx="343228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for a library&#10;&#10;Description automatically generated">
            <a:extLst>
              <a:ext uri="{FF2B5EF4-FFF2-40B4-BE49-F238E27FC236}">
                <a16:creationId xmlns:a16="http://schemas.microsoft.com/office/drawing/2014/main" id="{CD765E0C-A4AA-E0D9-7928-8128548BE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16770" r="22040" b="17522"/>
          <a:stretch/>
        </p:blipFill>
        <p:spPr>
          <a:xfrm>
            <a:off x="3418333" y="411474"/>
            <a:ext cx="1035332" cy="12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B87AB8-2310-A8D9-90E8-65E7BBF08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5" t="23311" r="6255" b="42159"/>
          <a:stretch/>
        </p:blipFill>
        <p:spPr>
          <a:xfrm>
            <a:off x="4260029" y="10"/>
            <a:ext cx="7931972" cy="365180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E37E0-9B52-AB72-99C3-50E866CBA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7" b="1930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EF770-63B2-57F9-FE22-6245B4DD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685800"/>
            <a:ext cx="4458507" cy="12435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A new library is an investment in our future.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B35D-761B-8AAC-E549-DCC2DA030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72" y="2512612"/>
            <a:ext cx="4704787" cy="3364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Our Library contributes to every aspect of quality of life in Douglas County.</a:t>
            </a:r>
            <a:endParaRPr lang="en-US" sz="2100">
              <a:solidFill>
                <a:schemeClr val="bg2">
                  <a:lumMod val="25000"/>
                </a:schemeClr>
              </a:solidFill>
              <a:latin typeface="+mj-lt"/>
              <a:cs typeface="Calibri Light" panose="020F0302020204030204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With a new building, residents will have a welcoming space with more resources that can serve as a community hub for years to come.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DBC9C-3DB6-4D91-7DA0-F45511C50BF9}"/>
              </a:ext>
            </a:extLst>
          </p:cNvPr>
          <p:cNvSpPr txBox="1"/>
          <p:nvPr/>
        </p:nvSpPr>
        <p:spPr>
          <a:xfrm>
            <a:off x="7365106" y="6050387"/>
            <a:ext cx="39881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cxnSp>
        <p:nvCxnSpPr>
          <p:cNvPr id="4" name="Border Line">
            <a:extLst>
              <a:ext uri="{FF2B5EF4-FFF2-40B4-BE49-F238E27FC236}">
                <a16:creationId xmlns:a16="http://schemas.microsoft.com/office/drawing/2014/main" id="{A53A67C2-F5C5-C51F-867D-1F2B6493993C}"/>
              </a:ext>
            </a:extLst>
          </p:cNvPr>
          <p:cNvCxnSpPr>
            <a:cxnSpLocks/>
          </p:cNvCxnSpPr>
          <p:nvPr/>
        </p:nvCxnSpPr>
        <p:spPr>
          <a:xfrm>
            <a:off x="5895191" y="3493009"/>
            <a:ext cx="629680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A9B4-871E-F0AC-742C-E38E1D2B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685801"/>
            <a:ext cx="10515600" cy="857992"/>
          </a:xfrm>
        </p:spPr>
        <p:txBody>
          <a:bodyPr anchor="t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Calibri Light"/>
              </a:rPr>
              <a:t>Next Steps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8D3F083-5A80-A539-46BE-5B206D1D8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83961"/>
              </p:ext>
            </p:extLst>
          </p:nvPr>
        </p:nvGraphicFramePr>
        <p:xfrm>
          <a:off x="418133" y="1543794"/>
          <a:ext cx="11355733" cy="462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81C313-208E-BBF8-E849-E308C116F031}"/>
              </a:ext>
            </a:extLst>
          </p:cNvPr>
          <p:cNvCxnSpPr/>
          <p:nvPr/>
        </p:nvCxnSpPr>
        <p:spPr>
          <a:xfrm>
            <a:off x="2838839" y="1839556"/>
            <a:ext cx="0" cy="42788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2F368C-11DD-4CA3-F698-E6399DE826F2}"/>
              </a:ext>
            </a:extLst>
          </p:cNvPr>
          <p:cNvCxnSpPr/>
          <p:nvPr/>
        </p:nvCxnSpPr>
        <p:spPr>
          <a:xfrm>
            <a:off x="6186784" y="1839556"/>
            <a:ext cx="0" cy="42788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84A296-B8EC-B330-C48F-B4D4C7F7543A}"/>
              </a:ext>
            </a:extLst>
          </p:cNvPr>
          <p:cNvCxnSpPr/>
          <p:nvPr/>
        </p:nvCxnSpPr>
        <p:spPr>
          <a:xfrm>
            <a:off x="9305231" y="1839556"/>
            <a:ext cx="0" cy="42788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2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1D366F-0B96-4E6B-ABD5-96092A6A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7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helf full of books&#10;&#10;Description automatically generated">
            <a:extLst>
              <a:ext uri="{FF2B5EF4-FFF2-40B4-BE49-F238E27FC236}">
                <a16:creationId xmlns:a16="http://schemas.microsoft.com/office/drawing/2014/main" id="{219103D2-BA54-2B91-4C18-861057A33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4" b="28754"/>
          <a:stretch/>
        </p:blipFill>
        <p:spPr>
          <a:xfrm>
            <a:off x="0" y="0"/>
            <a:ext cx="12207864" cy="3211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F166D-0B97-4D0E-DCFF-B4D37556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541248"/>
            <a:ext cx="5768121" cy="648872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Libraries are essential.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8817-DA6E-C709-DBCA-8E86C4441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4331971"/>
            <a:ext cx="11185398" cy="18402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5425" lvl="1" indent="-225425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Outside of home and work, libraries are “third places”</a:t>
            </a:r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that anchor community life as part of our social infrastructure.</a:t>
            </a:r>
          </a:p>
          <a:p>
            <a:pPr marL="225425" lvl="1" indent="-225425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Unlike many third places, libraries are free and accessible to all.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pPr marL="225425" lvl="1" indent="-225425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Libraries are hubs for education and literacy, workforce development, and community connection.</a:t>
            </a:r>
          </a:p>
        </p:txBody>
      </p:sp>
      <p:pic>
        <p:nvPicPr>
          <p:cNvPr id="6" name="Books" descr="Books with solid fill">
            <a:extLst>
              <a:ext uri="{FF2B5EF4-FFF2-40B4-BE49-F238E27FC236}">
                <a16:creationId xmlns:a16="http://schemas.microsoft.com/office/drawing/2014/main" id="{B8084725-727B-AD41-B0FB-D09D37C13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560" y="931398"/>
            <a:ext cx="1242646" cy="1254369"/>
          </a:xfrm>
          <a:prstGeom prst="rect">
            <a:avLst/>
          </a:prstGeom>
        </p:spPr>
      </p:pic>
      <p:pic>
        <p:nvPicPr>
          <p:cNvPr id="9" name="People" descr="Users with solid fill">
            <a:extLst>
              <a:ext uri="{FF2B5EF4-FFF2-40B4-BE49-F238E27FC236}">
                <a16:creationId xmlns:a16="http://schemas.microsoft.com/office/drawing/2014/main" id="{A1366079-C203-2748-03F5-312CD64C6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4894" y="1001737"/>
            <a:ext cx="1254369" cy="1289538"/>
          </a:xfrm>
          <a:prstGeom prst="rect">
            <a:avLst/>
          </a:prstGeom>
        </p:spPr>
      </p:pic>
      <p:pic>
        <p:nvPicPr>
          <p:cNvPr id="10" name="Teaching" descr="Classroom with solid fill">
            <a:extLst>
              <a:ext uri="{FF2B5EF4-FFF2-40B4-BE49-F238E27FC236}">
                <a16:creationId xmlns:a16="http://schemas.microsoft.com/office/drawing/2014/main" id="{BBE2A09D-00B7-2917-48C3-55150B79D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9450" y="984152"/>
            <a:ext cx="1219200" cy="1242646"/>
          </a:xfrm>
          <a:prstGeom prst="rect">
            <a:avLst/>
          </a:prstGeom>
        </p:spPr>
      </p:pic>
      <p:pic>
        <p:nvPicPr>
          <p:cNvPr id="11" name="TV" descr="Monitor with solid fill">
            <a:extLst>
              <a:ext uri="{FF2B5EF4-FFF2-40B4-BE49-F238E27FC236}">
                <a16:creationId xmlns:a16="http://schemas.microsoft.com/office/drawing/2014/main" id="{AF316D4C-B54C-B97D-5DD6-ABE4685B44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67879" y="1019322"/>
            <a:ext cx="1242646" cy="1207476"/>
          </a:xfrm>
          <a:prstGeom prst="rect">
            <a:avLst/>
          </a:prstGeom>
        </p:spPr>
      </p:pic>
      <p:pic>
        <p:nvPicPr>
          <p:cNvPr id="12" name="Wifi" descr="Wi-Fi with solid fill">
            <a:extLst>
              <a:ext uri="{FF2B5EF4-FFF2-40B4-BE49-F238E27FC236}">
                <a16:creationId xmlns:a16="http://schemas.microsoft.com/office/drawing/2014/main" id="{B959B197-005A-4DB0-9C60-BD273CFC70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5507" y="1031044"/>
            <a:ext cx="1254369" cy="1230923"/>
          </a:xfrm>
          <a:prstGeom prst="rect">
            <a:avLst/>
          </a:prstGeom>
        </p:spPr>
      </p:pic>
      <p:pic>
        <p:nvPicPr>
          <p:cNvPr id="14" name="Two sitting at table" descr="Boardroom with solid fill">
            <a:extLst>
              <a:ext uri="{FF2B5EF4-FFF2-40B4-BE49-F238E27FC236}">
                <a16:creationId xmlns:a16="http://schemas.microsoft.com/office/drawing/2014/main" id="{A5A8AF42-6C5C-B3B9-9139-D1D048B634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73352" y="1001737"/>
            <a:ext cx="1324707" cy="1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4982E2-E5D3-4959-B20C-63A421F6D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E3E42-B464-87E3-C58E-89E1678C4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r="3407"/>
          <a:stretch/>
        </p:blipFill>
        <p:spPr>
          <a:xfrm>
            <a:off x="-3" y="2345922"/>
            <a:ext cx="5375372" cy="4507038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7156A-DC16-D1F0-79A6-0AB0BD46C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4" b="12404"/>
          <a:stretch/>
        </p:blipFill>
        <p:spPr>
          <a:xfrm>
            <a:off x="1024128" y="2"/>
            <a:ext cx="4431339" cy="2499013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771FEA5-1BB0-4DEA-9432-D1A5CA9E5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304" y="1"/>
            <a:ext cx="4532814" cy="2513100"/>
            <a:chOff x="886533" y="-12150"/>
            <a:chExt cx="4618999" cy="260916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7BCF50-78C8-4292-9E98-3738BDFB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8770" y="-12150"/>
              <a:ext cx="4387261" cy="2594536"/>
            </a:xfrm>
            <a:custGeom>
              <a:avLst/>
              <a:gdLst>
                <a:gd name="connsiteX0" fmla="*/ 2393 w 4387261"/>
                <a:gd name="connsiteY0" fmla="*/ 0 h 2594536"/>
                <a:gd name="connsiteX1" fmla="*/ 212977 w 4387261"/>
                <a:gd name="connsiteY1" fmla="*/ 0 h 2594536"/>
                <a:gd name="connsiteX2" fmla="*/ 211747 w 4387261"/>
                <a:gd name="connsiteY2" fmla="*/ 154553 h 2594536"/>
                <a:gd name="connsiteX3" fmla="*/ 227489 w 4387261"/>
                <a:gd name="connsiteY3" fmla="*/ 352309 h 2594536"/>
                <a:gd name="connsiteX4" fmla="*/ 309247 w 4387261"/>
                <a:gd name="connsiteY4" fmla="*/ 741223 h 2594536"/>
                <a:gd name="connsiteX5" fmla="*/ 451519 w 4387261"/>
                <a:gd name="connsiteY5" fmla="*/ 1113237 h 2594536"/>
                <a:gd name="connsiteX6" fmla="*/ 888634 w 4387261"/>
                <a:gd name="connsiteY6" fmla="*/ 1778003 h 2594536"/>
                <a:gd name="connsiteX7" fmla="*/ 1180339 w 4387261"/>
                <a:gd name="connsiteY7" fmla="*/ 2049751 h 2594536"/>
                <a:gd name="connsiteX8" fmla="*/ 1515337 w 4387261"/>
                <a:gd name="connsiteY8" fmla="*/ 2264607 h 2594536"/>
                <a:gd name="connsiteX9" fmla="*/ 1885662 w 4387261"/>
                <a:gd name="connsiteY9" fmla="*/ 2410420 h 2594536"/>
                <a:gd name="connsiteX10" fmla="*/ 2280450 w 4387261"/>
                <a:gd name="connsiteY10" fmla="*/ 2463450 h 2594536"/>
                <a:gd name="connsiteX11" fmla="*/ 2473740 w 4387261"/>
                <a:gd name="connsiteY11" fmla="*/ 2441079 h 2594536"/>
                <a:gd name="connsiteX12" fmla="*/ 2654556 w 4387261"/>
                <a:gd name="connsiteY12" fmla="*/ 2375013 h 2594536"/>
                <a:gd name="connsiteX13" fmla="*/ 2739694 w 4387261"/>
                <a:gd name="connsiteY13" fmla="*/ 2328903 h 2594536"/>
                <a:gd name="connsiteX14" fmla="*/ 2822096 w 4387261"/>
                <a:gd name="connsiteY14" fmla="*/ 2275954 h 2594536"/>
                <a:gd name="connsiteX15" fmla="*/ 2981347 w 4387261"/>
                <a:gd name="connsiteY15" fmla="*/ 2153639 h 2594536"/>
                <a:gd name="connsiteX16" fmla="*/ 3141805 w 4387261"/>
                <a:gd name="connsiteY16" fmla="*/ 2021265 h 2594536"/>
                <a:gd name="connsiteX17" fmla="*/ 3225574 w 4387261"/>
                <a:gd name="connsiteY17" fmla="*/ 1955440 h 2594536"/>
                <a:gd name="connsiteX18" fmla="*/ 3266695 w 4387261"/>
                <a:gd name="connsiteY18" fmla="*/ 1923815 h 2594536"/>
                <a:gd name="connsiteX19" fmla="*/ 3306045 w 4387261"/>
                <a:gd name="connsiteY19" fmla="*/ 1892834 h 2594536"/>
                <a:gd name="connsiteX20" fmla="*/ 3596865 w 4387261"/>
                <a:gd name="connsiteY20" fmla="*/ 1626638 h 2594536"/>
                <a:gd name="connsiteX21" fmla="*/ 3727709 w 4387261"/>
                <a:gd name="connsiteY21" fmla="*/ 1485091 h 2594536"/>
                <a:gd name="connsiteX22" fmla="*/ 3848335 w 4387261"/>
                <a:gd name="connsiteY22" fmla="*/ 1336864 h 2594536"/>
                <a:gd name="connsiteX23" fmla="*/ 4039130 w 4387261"/>
                <a:gd name="connsiteY23" fmla="*/ 1005729 h 2594536"/>
                <a:gd name="connsiteX24" fmla="*/ 4093045 w 4387261"/>
                <a:gd name="connsiteY24" fmla="*/ 820486 h 2594536"/>
                <a:gd name="connsiteX25" fmla="*/ 4102540 w 4387261"/>
                <a:gd name="connsiteY25" fmla="*/ 773008 h 2594536"/>
                <a:gd name="connsiteX26" fmla="*/ 4110507 w 4387261"/>
                <a:gd name="connsiteY26" fmla="*/ 725128 h 2594536"/>
                <a:gd name="connsiteX27" fmla="*/ 4121934 w 4387261"/>
                <a:gd name="connsiteY27" fmla="*/ 628483 h 2594536"/>
                <a:gd name="connsiteX28" fmla="*/ 4125635 w 4387261"/>
                <a:gd name="connsiteY28" fmla="*/ 579879 h 2594536"/>
                <a:gd name="connsiteX29" fmla="*/ 4128210 w 4387261"/>
                <a:gd name="connsiteY29" fmla="*/ 531114 h 2594536"/>
                <a:gd name="connsiteX30" fmla="*/ 4129337 w 4387261"/>
                <a:gd name="connsiteY30" fmla="*/ 482188 h 2594536"/>
                <a:gd name="connsiteX31" fmla="*/ 4129096 w 4387261"/>
                <a:gd name="connsiteY31" fmla="*/ 433182 h 2594536"/>
                <a:gd name="connsiteX32" fmla="*/ 4128854 w 4387261"/>
                <a:gd name="connsiteY32" fmla="*/ 408638 h 2594536"/>
                <a:gd name="connsiteX33" fmla="*/ 4127808 w 4387261"/>
                <a:gd name="connsiteY33" fmla="*/ 384980 h 2594536"/>
                <a:gd name="connsiteX34" fmla="*/ 4126601 w 4387261"/>
                <a:gd name="connsiteY34" fmla="*/ 361402 h 2594536"/>
                <a:gd name="connsiteX35" fmla="*/ 4124670 w 4387261"/>
                <a:gd name="connsiteY35" fmla="*/ 337905 h 2594536"/>
                <a:gd name="connsiteX36" fmla="*/ 4113162 w 4387261"/>
                <a:gd name="connsiteY36" fmla="*/ 244720 h 2594536"/>
                <a:gd name="connsiteX37" fmla="*/ 4068270 w 4387261"/>
                <a:gd name="connsiteY37" fmla="*/ 63350 h 2594536"/>
                <a:gd name="connsiteX38" fmla="*/ 4042130 w 4387261"/>
                <a:gd name="connsiteY38" fmla="*/ 0 h 2594536"/>
                <a:gd name="connsiteX39" fmla="*/ 4342981 w 4387261"/>
                <a:gd name="connsiteY39" fmla="*/ 0 h 2594536"/>
                <a:gd name="connsiteX40" fmla="*/ 4363778 w 4387261"/>
                <a:gd name="connsiteY40" fmla="*/ 96966 h 2594536"/>
                <a:gd name="connsiteX41" fmla="*/ 4379439 w 4387261"/>
                <a:gd name="connsiteY41" fmla="*/ 210199 h 2594536"/>
                <a:gd name="connsiteX42" fmla="*/ 4386601 w 4387261"/>
                <a:gd name="connsiteY42" fmla="*/ 323823 h 2594536"/>
                <a:gd name="connsiteX43" fmla="*/ 4387245 w 4387261"/>
                <a:gd name="connsiteY43" fmla="*/ 352229 h 2594536"/>
                <a:gd name="connsiteX44" fmla="*/ 4387084 w 4387261"/>
                <a:gd name="connsiteY44" fmla="*/ 380554 h 2594536"/>
                <a:gd name="connsiteX45" fmla="*/ 4386762 w 4387261"/>
                <a:gd name="connsiteY45" fmla="*/ 408799 h 2594536"/>
                <a:gd name="connsiteX46" fmla="*/ 4385716 w 4387261"/>
                <a:gd name="connsiteY46" fmla="*/ 436240 h 2594536"/>
                <a:gd name="connsiteX47" fmla="*/ 4368254 w 4387261"/>
                <a:gd name="connsiteY47" fmla="*/ 655441 h 2594536"/>
                <a:gd name="connsiteX48" fmla="*/ 4329789 w 4387261"/>
                <a:gd name="connsiteY48" fmla="*/ 873274 h 2594536"/>
                <a:gd name="connsiteX49" fmla="*/ 4269517 w 4387261"/>
                <a:gd name="connsiteY49" fmla="*/ 1087245 h 2594536"/>
                <a:gd name="connsiteX50" fmla="*/ 4088297 w 4387261"/>
                <a:gd name="connsiteY50" fmla="*/ 1496839 h 2594536"/>
                <a:gd name="connsiteX51" fmla="*/ 3806168 w 4387261"/>
                <a:gd name="connsiteY51" fmla="*/ 1842057 h 2594536"/>
                <a:gd name="connsiteX52" fmla="*/ 3636375 w 4387261"/>
                <a:gd name="connsiteY52" fmla="*/ 1981995 h 2594536"/>
                <a:gd name="connsiteX53" fmla="*/ 3456605 w 4387261"/>
                <a:gd name="connsiteY53" fmla="*/ 2104230 h 2594536"/>
                <a:gd name="connsiteX54" fmla="*/ 3410817 w 4387261"/>
                <a:gd name="connsiteY54" fmla="*/ 2132797 h 2594536"/>
                <a:gd name="connsiteX55" fmla="*/ 3366397 w 4387261"/>
                <a:gd name="connsiteY55" fmla="*/ 2160076 h 2594536"/>
                <a:gd name="connsiteX56" fmla="*/ 3280294 w 4387261"/>
                <a:gd name="connsiteY56" fmla="*/ 2213911 h 2594536"/>
                <a:gd name="connsiteX57" fmla="*/ 3104386 w 4387261"/>
                <a:gd name="connsiteY57" fmla="*/ 2325443 h 2594536"/>
                <a:gd name="connsiteX58" fmla="*/ 2918419 w 4387261"/>
                <a:gd name="connsiteY58" fmla="*/ 2434319 h 2594536"/>
                <a:gd name="connsiteX59" fmla="*/ 2819843 w 4387261"/>
                <a:gd name="connsiteY59" fmla="*/ 2483406 h 2594536"/>
                <a:gd name="connsiteX60" fmla="*/ 2716680 w 4387261"/>
                <a:gd name="connsiteY60" fmla="*/ 2525090 h 2594536"/>
                <a:gd name="connsiteX61" fmla="*/ 2609654 w 4387261"/>
                <a:gd name="connsiteY61" fmla="*/ 2557037 h 2594536"/>
                <a:gd name="connsiteX62" fmla="*/ 2555095 w 4387261"/>
                <a:gd name="connsiteY62" fmla="*/ 2568946 h 2594536"/>
                <a:gd name="connsiteX63" fmla="*/ 2527735 w 4387261"/>
                <a:gd name="connsiteY63" fmla="*/ 2574177 h 2594536"/>
                <a:gd name="connsiteX64" fmla="*/ 2500295 w 4387261"/>
                <a:gd name="connsiteY64" fmla="*/ 2578522 h 2594536"/>
                <a:gd name="connsiteX65" fmla="*/ 2280450 w 4387261"/>
                <a:gd name="connsiteY65" fmla="*/ 2594536 h 2594536"/>
                <a:gd name="connsiteX66" fmla="*/ 1852106 w 4387261"/>
                <a:gd name="connsiteY66" fmla="*/ 2549875 h 2594536"/>
                <a:gd name="connsiteX67" fmla="*/ 1441707 w 4387261"/>
                <a:gd name="connsiteY67" fmla="*/ 2415650 h 2594536"/>
                <a:gd name="connsiteX68" fmla="*/ 744753 w 4387261"/>
                <a:gd name="connsiteY68" fmla="*/ 1912389 h 2594536"/>
                <a:gd name="connsiteX69" fmla="*/ 471717 w 4387261"/>
                <a:gd name="connsiteY69" fmla="*/ 1578678 h 2594536"/>
                <a:gd name="connsiteX70" fmla="*/ 254930 w 4387261"/>
                <a:gd name="connsiteY70" fmla="*/ 1205698 h 2594536"/>
                <a:gd name="connsiteX71" fmla="*/ 15852 w 4387261"/>
                <a:gd name="connsiteY71" fmla="*/ 377738 h 2594536"/>
                <a:gd name="connsiteX72" fmla="*/ 0 w 4387261"/>
                <a:gd name="connsiteY72" fmla="*/ 161283 h 25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387261" h="2594536">
                  <a:moveTo>
                    <a:pt x="2393" y="0"/>
                  </a:moveTo>
                  <a:lnTo>
                    <a:pt x="212977" y="0"/>
                  </a:lnTo>
                  <a:lnTo>
                    <a:pt x="211747" y="154553"/>
                  </a:lnTo>
                  <a:cubicBezTo>
                    <a:pt x="214071" y="220619"/>
                    <a:pt x="219281" y="286565"/>
                    <a:pt x="227489" y="352309"/>
                  </a:cubicBezTo>
                  <a:cubicBezTo>
                    <a:pt x="243986" y="483717"/>
                    <a:pt x="271587" y="613918"/>
                    <a:pt x="309247" y="741223"/>
                  </a:cubicBezTo>
                  <a:cubicBezTo>
                    <a:pt x="346746" y="868607"/>
                    <a:pt x="395270" y="992853"/>
                    <a:pt x="451519" y="1113237"/>
                  </a:cubicBezTo>
                  <a:cubicBezTo>
                    <a:pt x="562809" y="1354729"/>
                    <a:pt x="710392" y="1580207"/>
                    <a:pt x="888634" y="1778003"/>
                  </a:cubicBezTo>
                  <a:cubicBezTo>
                    <a:pt x="978036" y="1876579"/>
                    <a:pt x="1075567" y="1967913"/>
                    <a:pt x="1180339" y="2049751"/>
                  </a:cubicBezTo>
                  <a:cubicBezTo>
                    <a:pt x="1284950" y="2131751"/>
                    <a:pt x="1397126" y="2204094"/>
                    <a:pt x="1515337" y="2264607"/>
                  </a:cubicBezTo>
                  <a:cubicBezTo>
                    <a:pt x="1633468" y="2325121"/>
                    <a:pt x="1757151" y="2375496"/>
                    <a:pt x="1885662" y="2410420"/>
                  </a:cubicBezTo>
                  <a:cubicBezTo>
                    <a:pt x="2013851" y="2445344"/>
                    <a:pt x="2147110" y="2463530"/>
                    <a:pt x="2280450" y="2463450"/>
                  </a:cubicBezTo>
                  <a:cubicBezTo>
                    <a:pt x="2345953" y="2462726"/>
                    <a:pt x="2410972" y="2456288"/>
                    <a:pt x="2473740" y="2441079"/>
                  </a:cubicBezTo>
                  <a:cubicBezTo>
                    <a:pt x="2536587" y="2426111"/>
                    <a:pt x="2596698" y="2402856"/>
                    <a:pt x="2654556" y="2375013"/>
                  </a:cubicBezTo>
                  <a:cubicBezTo>
                    <a:pt x="2683445" y="2360930"/>
                    <a:pt x="2711771" y="2345319"/>
                    <a:pt x="2739694" y="2328903"/>
                  </a:cubicBezTo>
                  <a:cubicBezTo>
                    <a:pt x="2767537" y="2312246"/>
                    <a:pt x="2794977" y="2294462"/>
                    <a:pt x="2822096" y="2275954"/>
                  </a:cubicBezTo>
                  <a:cubicBezTo>
                    <a:pt x="2876172" y="2238455"/>
                    <a:pt x="2928639" y="2196771"/>
                    <a:pt x="2981347" y="2153639"/>
                  </a:cubicBezTo>
                  <a:cubicBezTo>
                    <a:pt x="3034135" y="2110507"/>
                    <a:pt x="3086924" y="2065443"/>
                    <a:pt x="3141805" y="2021265"/>
                  </a:cubicBezTo>
                  <a:cubicBezTo>
                    <a:pt x="3169164" y="1999136"/>
                    <a:pt x="3197168" y="1977248"/>
                    <a:pt x="3225574" y="1955440"/>
                  </a:cubicBezTo>
                  <a:lnTo>
                    <a:pt x="3266695" y="1923815"/>
                  </a:lnTo>
                  <a:cubicBezTo>
                    <a:pt x="3279811" y="1913435"/>
                    <a:pt x="3293250" y="1903537"/>
                    <a:pt x="3306045" y="1892834"/>
                  </a:cubicBezTo>
                  <a:cubicBezTo>
                    <a:pt x="3410173" y="1809306"/>
                    <a:pt x="3506014" y="1718696"/>
                    <a:pt x="3596865" y="1626638"/>
                  </a:cubicBezTo>
                  <a:cubicBezTo>
                    <a:pt x="3642089" y="1580368"/>
                    <a:pt x="3685784" y="1533292"/>
                    <a:pt x="3727709" y="1485091"/>
                  </a:cubicBezTo>
                  <a:cubicBezTo>
                    <a:pt x="3769635" y="1436889"/>
                    <a:pt x="3810192" y="1387802"/>
                    <a:pt x="3848335" y="1336864"/>
                  </a:cubicBezTo>
                  <a:cubicBezTo>
                    <a:pt x="3924782" y="1235391"/>
                    <a:pt x="3993101" y="1125951"/>
                    <a:pt x="4039130" y="1005729"/>
                  </a:cubicBezTo>
                  <a:cubicBezTo>
                    <a:pt x="4062145" y="945778"/>
                    <a:pt x="4079768" y="883655"/>
                    <a:pt x="4093045" y="820486"/>
                  </a:cubicBezTo>
                  <a:cubicBezTo>
                    <a:pt x="4096183" y="804633"/>
                    <a:pt x="4099805" y="788941"/>
                    <a:pt x="4102540" y="773008"/>
                  </a:cubicBezTo>
                  <a:lnTo>
                    <a:pt x="4110507" y="725128"/>
                  </a:lnTo>
                  <a:cubicBezTo>
                    <a:pt x="4114772" y="693021"/>
                    <a:pt x="4119278" y="660913"/>
                    <a:pt x="4121934" y="628483"/>
                  </a:cubicBezTo>
                  <a:cubicBezTo>
                    <a:pt x="4123463" y="612309"/>
                    <a:pt x="4124911" y="596134"/>
                    <a:pt x="4125635" y="579879"/>
                  </a:cubicBezTo>
                  <a:cubicBezTo>
                    <a:pt x="4126440" y="563624"/>
                    <a:pt x="4127728" y="547450"/>
                    <a:pt x="4128210" y="531114"/>
                  </a:cubicBezTo>
                  <a:lnTo>
                    <a:pt x="4129337" y="482188"/>
                  </a:lnTo>
                  <a:cubicBezTo>
                    <a:pt x="4129739" y="465933"/>
                    <a:pt x="4129176" y="449517"/>
                    <a:pt x="4129096" y="433182"/>
                  </a:cubicBezTo>
                  <a:lnTo>
                    <a:pt x="4128854" y="408638"/>
                  </a:lnTo>
                  <a:cubicBezTo>
                    <a:pt x="4128613" y="400672"/>
                    <a:pt x="4128130" y="392866"/>
                    <a:pt x="4127808" y="384980"/>
                  </a:cubicBezTo>
                  <a:cubicBezTo>
                    <a:pt x="4127406" y="377094"/>
                    <a:pt x="4127164" y="369208"/>
                    <a:pt x="4126601" y="361402"/>
                  </a:cubicBezTo>
                  <a:lnTo>
                    <a:pt x="4124670" y="337905"/>
                  </a:lnTo>
                  <a:cubicBezTo>
                    <a:pt x="4122175" y="306602"/>
                    <a:pt x="4117991" y="275540"/>
                    <a:pt x="4113162" y="244720"/>
                  </a:cubicBezTo>
                  <a:cubicBezTo>
                    <a:pt x="4102943" y="183040"/>
                    <a:pt x="4087834" y="122546"/>
                    <a:pt x="4068270" y="63350"/>
                  </a:cubicBezTo>
                  <a:lnTo>
                    <a:pt x="4042130" y="0"/>
                  </a:lnTo>
                  <a:lnTo>
                    <a:pt x="4342981" y="0"/>
                  </a:lnTo>
                  <a:lnTo>
                    <a:pt x="4363778" y="96966"/>
                  </a:lnTo>
                  <a:cubicBezTo>
                    <a:pt x="4370412" y="134527"/>
                    <a:pt x="4375657" y="172318"/>
                    <a:pt x="4379439" y="210199"/>
                  </a:cubicBezTo>
                  <a:cubicBezTo>
                    <a:pt x="4383061" y="248100"/>
                    <a:pt x="4385796" y="286001"/>
                    <a:pt x="4386601" y="323823"/>
                  </a:cubicBezTo>
                  <a:lnTo>
                    <a:pt x="4387245" y="352229"/>
                  </a:lnTo>
                  <a:cubicBezTo>
                    <a:pt x="4387325" y="361644"/>
                    <a:pt x="4387084" y="371139"/>
                    <a:pt x="4387084" y="380554"/>
                  </a:cubicBezTo>
                  <a:lnTo>
                    <a:pt x="4386762" y="408799"/>
                  </a:lnTo>
                  <a:lnTo>
                    <a:pt x="4385716" y="436240"/>
                  </a:lnTo>
                  <a:cubicBezTo>
                    <a:pt x="4383382" y="509307"/>
                    <a:pt x="4377588" y="582535"/>
                    <a:pt x="4368254" y="655441"/>
                  </a:cubicBezTo>
                  <a:cubicBezTo>
                    <a:pt x="4359402" y="728428"/>
                    <a:pt x="4346688" y="801253"/>
                    <a:pt x="4329789" y="873274"/>
                  </a:cubicBezTo>
                  <a:cubicBezTo>
                    <a:pt x="4312729" y="945215"/>
                    <a:pt x="4292531" y="1016592"/>
                    <a:pt x="4269517" y="1087245"/>
                  </a:cubicBezTo>
                  <a:cubicBezTo>
                    <a:pt x="4223085" y="1228310"/>
                    <a:pt x="4165308" y="1367765"/>
                    <a:pt x="4088297" y="1496839"/>
                  </a:cubicBezTo>
                  <a:cubicBezTo>
                    <a:pt x="4011448" y="1625994"/>
                    <a:pt x="3913998" y="1741309"/>
                    <a:pt x="3806168" y="1842057"/>
                  </a:cubicBezTo>
                  <a:cubicBezTo>
                    <a:pt x="3752333" y="1892673"/>
                    <a:pt x="3695038" y="1938702"/>
                    <a:pt x="3636375" y="1981995"/>
                  </a:cubicBezTo>
                  <a:cubicBezTo>
                    <a:pt x="3577471" y="2025047"/>
                    <a:pt x="3517682" y="2066006"/>
                    <a:pt x="3456605" y="2104230"/>
                  </a:cubicBezTo>
                  <a:cubicBezTo>
                    <a:pt x="3441476" y="2114047"/>
                    <a:pt x="3426107" y="2123301"/>
                    <a:pt x="3410817" y="2132797"/>
                  </a:cubicBezTo>
                  <a:lnTo>
                    <a:pt x="3366397" y="2160076"/>
                  </a:lnTo>
                  <a:cubicBezTo>
                    <a:pt x="3337669" y="2177538"/>
                    <a:pt x="3309183" y="2195644"/>
                    <a:pt x="3280294" y="2213911"/>
                  </a:cubicBezTo>
                  <a:lnTo>
                    <a:pt x="3104386" y="2325443"/>
                  </a:lnTo>
                  <a:cubicBezTo>
                    <a:pt x="3044435" y="2362862"/>
                    <a:pt x="2982715" y="2399798"/>
                    <a:pt x="2918419" y="2434319"/>
                  </a:cubicBezTo>
                  <a:cubicBezTo>
                    <a:pt x="2886231" y="2451540"/>
                    <a:pt x="2853479" y="2468197"/>
                    <a:pt x="2819843" y="2483406"/>
                  </a:cubicBezTo>
                  <a:cubicBezTo>
                    <a:pt x="2786126" y="2498535"/>
                    <a:pt x="2751765" y="2512617"/>
                    <a:pt x="2716680" y="2525090"/>
                  </a:cubicBezTo>
                  <a:cubicBezTo>
                    <a:pt x="2681514" y="2537322"/>
                    <a:pt x="2645866" y="2548185"/>
                    <a:pt x="2609654" y="2557037"/>
                  </a:cubicBezTo>
                  <a:cubicBezTo>
                    <a:pt x="2591548" y="2561221"/>
                    <a:pt x="2573362" y="2565486"/>
                    <a:pt x="2555095" y="2568946"/>
                  </a:cubicBezTo>
                  <a:lnTo>
                    <a:pt x="2527735" y="2574177"/>
                  </a:lnTo>
                  <a:lnTo>
                    <a:pt x="2500295" y="2578522"/>
                  </a:lnTo>
                  <a:cubicBezTo>
                    <a:pt x="2427067" y="2589788"/>
                    <a:pt x="2353436" y="2594536"/>
                    <a:pt x="2280450" y="2594536"/>
                  </a:cubicBezTo>
                  <a:cubicBezTo>
                    <a:pt x="2136810" y="2594134"/>
                    <a:pt x="1993170" y="2579166"/>
                    <a:pt x="1852106" y="2549875"/>
                  </a:cubicBezTo>
                  <a:cubicBezTo>
                    <a:pt x="1711122" y="2520664"/>
                    <a:pt x="1572873" y="2475923"/>
                    <a:pt x="1441707" y="2415650"/>
                  </a:cubicBezTo>
                  <a:cubicBezTo>
                    <a:pt x="1179373" y="2294542"/>
                    <a:pt x="944641" y="2119036"/>
                    <a:pt x="744753" y="1912389"/>
                  </a:cubicBezTo>
                  <a:cubicBezTo>
                    <a:pt x="644809" y="1808823"/>
                    <a:pt x="553636" y="1696889"/>
                    <a:pt x="471717" y="1578678"/>
                  </a:cubicBezTo>
                  <a:cubicBezTo>
                    <a:pt x="389878" y="1460306"/>
                    <a:pt x="316972" y="1335738"/>
                    <a:pt x="254930" y="1205698"/>
                  </a:cubicBezTo>
                  <a:cubicBezTo>
                    <a:pt x="131729" y="945295"/>
                    <a:pt x="50293" y="664937"/>
                    <a:pt x="15852" y="377738"/>
                  </a:cubicBezTo>
                  <a:cubicBezTo>
                    <a:pt x="7363" y="305959"/>
                    <a:pt x="2092" y="233656"/>
                    <a:pt x="0" y="1612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137EFD7-7283-4FBF-AECA-050D1599D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475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84478 w 4328502"/>
                <a:gd name="connsiteY1" fmla="*/ 0 h 2582465"/>
                <a:gd name="connsiteX2" fmla="*/ 482822 w 4328502"/>
                <a:gd name="connsiteY2" fmla="*/ 34048 h 2582465"/>
                <a:gd name="connsiteX3" fmla="*/ 628796 w 4328502"/>
                <a:gd name="connsiteY3" fmla="*/ 792561 h 2582465"/>
                <a:gd name="connsiteX4" fmla="*/ 1030826 w 4328502"/>
                <a:gd name="connsiteY4" fmla="*/ 1468513 h 2582465"/>
                <a:gd name="connsiteX5" fmla="*/ 1606511 w 4328502"/>
                <a:gd name="connsiteY5" fmla="*/ 1933149 h 2582465"/>
                <a:gd name="connsiteX6" fmla="*/ 2267816 w 4328502"/>
                <a:gd name="connsiteY6" fmla="*/ 2099643 h 2582465"/>
                <a:gd name="connsiteX7" fmla="*/ 2868689 w 4328502"/>
                <a:gd name="connsiteY7" fmla="*/ 1824756 h 2582465"/>
                <a:gd name="connsiteX8" fmla="*/ 3076705 w 4328502"/>
                <a:gd name="connsiteY8" fmla="*/ 1676851 h 2582465"/>
                <a:gd name="connsiteX9" fmla="*/ 3652712 w 4328502"/>
                <a:gd name="connsiteY9" fmla="*/ 1112593 h 2582465"/>
                <a:gd name="connsiteX10" fmla="*/ 3845680 w 4328502"/>
                <a:gd name="connsiteY10" fmla="*/ 370736 h 2582465"/>
                <a:gd name="connsiteX11" fmla="*/ 3777375 w 4328502"/>
                <a:gd name="connsiteY11" fmla="*/ 13757 h 2582465"/>
                <a:gd name="connsiteX12" fmla="*/ 3771130 w 4328502"/>
                <a:gd name="connsiteY12" fmla="*/ 0 h 2582465"/>
                <a:gd name="connsiteX13" fmla="*/ 4280386 w 4328502"/>
                <a:gd name="connsiteY13" fmla="*/ 0 h 2582465"/>
                <a:gd name="connsiteX14" fmla="*/ 4315979 w 4328502"/>
                <a:gd name="connsiteY14" fmla="*/ 179000 h 2582465"/>
                <a:gd name="connsiteX15" fmla="*/ 4328502 w 4328502"/>
                <a:gd name="connsiteY15" fmla="*/ 370736 h 2582465"/>
                <a:gd name="connsiteX16" fmla="*/ 3347729 w 4328502"/>
                <a:gd name="connsiteY16" fmla="*/ 2076387 h 2582465"/>
                <a:gd name="connsiteX17" fmla="*/ 2267816 w 4328502"/>
                <a:gd name="connsiteY17" fmla="*/ 2582465 h 2582465"/>
                <a:gd name="connsiteX18" fmla="*/ 0 w 4328502"/>
                <a:gd name="connsiteY18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84478" y="0"/>
                  </a:lnTo>
                  <a:lnTo>
                    <a:pt x="482822" y="34048"/>
                  </a:lnTo>
                  <a:cubicBezTo>
                    <a:pt x="482822" y="282058"/>
                    <a:pt x="533277" y="544392"/>
                    <a:pt x="628796" y="792561"/>
                  </a:cubicBezTo>
                  <a:cubicBezTo>
                    <a:pt x="723268" y="1038077"/>
                    <a:pt x="862321" y="1271844"/>
                    <a:pt x="1030826" y="1468513"/>
                  </a:cubicBezTo>
                  <a:cubicBezTo>
                    <a:pt x="1199089" y="1664942"/>
                    <a:pt x="1398173" y="1825561"/>
                    <a:pt x="1606511" y="1933149"/>
                  </a:cubicBezTo>
                  <a:cubicBezTo>
                    <a:pt x="1820482" y="2043635"/>
                    <a:pt x="2042982" y="2099643"/>
                    <a:pt x="2267816" y="2099643"/>
                  </a:cubicBezTo>
                  <a:cubicBezTo>
                    <a:pt x="2482672" y="2099643"/>
                    <a:pt x="2607321" y="2015390"/>
                    <a:pt x="2868689" y="1824756"/>
                  </a:cubicBezTo>
                  <a:cubicBezTo>
                    <a:pt x="2934111" y="1777037"/>
                    <a:pt x="3001787" y="1727709"/>
                    <a:pt x="3076705" y="1676851"/>
                  </a:cubicBezTo>
                  <a:cubicBezTo>
                    <a:pt x="3341774" y="1497000"/>
                    <a:pt x="3530236" y="1312481"/>
                    <a:pt x="3652712" y="1112593"/>
                  </a:cubicBezTo>
                  <a:cubicBezTo>
                    <a:pt x="3782591" y="900714"/>
                    <a:pt x="3845680" y="658016"/>
                    <a:pt x="3845680" y="370736"/>
                  </a:cubicBezTo>
                  <a:cubicBezTo>
                    <a:pt x="3845680" y="248462"/>
                    <a:pt x="3823726" y="132614"/>
                    <a:pt x="3777375" y="13757"/>
                  </a:cubicBezTo>
                  <a:lnTo>
                    <a:pt x="3771130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B613766-6995-44A2-A21A-E0D036A1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2289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04018 w 4328502"/>
                <a:gd name="connsiteY1" fmla="*/ 0 h 2582465"/>
                <a:gd name="connsiteX2" fmla="*/ 402352 w 4328502"/>
                <a:gd name="connsiteY2" fmla="*/ 34048 h 2582465"/>
                <a:gd name="connsiteX3" fmla="*/ 553717 w 4328502"/>
                <a:gd name="connsiteY3" fmla="*/ 821451 h 2582465"/>
                <a:gd name="connsiteX4" fmla="*/ 969749 w 4328502"/>
                <a:gd name="connsiteY4" fmla="*/ 1520900 h 2582465"/>
                <a:gd name="connsiteX5" fmla="*/ 1569655 w 4328502"/>
                <a:gd name="connsiteY5" fmla="*/ 2004688 h 2582465"/>
                <a:gd name="connsiteX6" fmla="*/ 2267816 w 4328502"/>
                <a:gd name="connsiteY6" fmla="*/ 2180113 h 2582465"/>
                <a:gd name="connsiteX7" fmla="*/ 2916086 w 4328502"/>
                <a:gd name="connsiteY7" fmla="*/ 1889776 h 2582465"/>
                <a:gd name="connsiteX8" fmla="*/ 3121849 w 4328502"/>
                <a:gd name="connsiteY8" fmla="*/ 1743481 h 2582465"/>
                <a:gd name="connsiteX9" fmla="*/ 3926150 w 4328502"/>
                <a:gd name="connsiteY9" fmla="*/ 370736 h 2582465"/>
                <a:gd name="connsiteX10" fmla="*/ 3890864 w 4328502"/>
                <a:gd name="connsiteY10" fmla="*/ 101186 h 2582465"/>
                <a:gd name="connsiteX11" fmla="*/ 3856896 w 4328502"/>
                <a:gd name="connsiteY11" fmla="*/ 0 h 2582465"/>
                <a:gd name="connsiteX12" fmla="*/ 4280386 w 4328502"/>
                <a:gd name="connsiteY12" fmla="*/ 0 h 2582465"/>
                <a:gd name="connsiteX13" fmla="*/ 4315979 w 4328502"/>
                <a:gd name="connsiteY13" fmla="*/ 179000 h 2582465"/>
                <a:gd name="connsiteX14" fmla="*/ 4328502 w 4328502"/>
                <a:gd name="connsiteY14" fmla="*/ 370736 h 2582465"/>
                <a:gd name="connsiteX15" fmla="*/ 3347729 w 4328502"/>
                <a:gd name="connsiteY15" fmla="*/ 2076387 h 2582465"/>
                <a:gd name="connsiteX16" fmla="*/ 2267816 w 4328502"/>
                <a:gd name="connsiteY16" fmla="*/ 2582465 h 2582465"/>
                <a:gd name="connsiteX17" fmla="*/ 0 w 4328502"/>
                <a:gd name="connsiteY17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04018" y="0"/>
                  </a:lnTo>
                  <a:lnTo>
                    <a:pt x="402352" y="34048"/>
                  </a:lnTo>
                  <a:cubicBezTo>
                    <a:pt x="402352" y="295496"/>
                    <a:pt x="453209" y="560486"/>
                    <a:pt x="553717" y="821451"/>
                  </a:cubicBezTo>
                  <a:cubicBezTo>
                    <a:pt x="651408" y="1075496"/>
                    <a:pt x="795289" y="1317310"/>
                    <a:pt x="969749" y="1520900"/>
                  </a:cubicBezTo>
                  <a:cubicBezTo>
                    <a:pt x="1147186" y="1728030"/>
                    <a:pt x="1349086" y="1890822"/>
                    <a:pt x="1569655" y="2004688"/>
                  </a:cubicBezTo>
                  <a:cubicBezTo>
                    <a:pt x="1795133" y="2121048"/>
                    <a:pt x="2030026" y="2180113"/>
                    <a:pt x="2267816" y="2180113"/>
                  </a:cubicBezTo>
                  <a:cubicBezTo>
                    <a:pt x="2507377" y="2180113"/>
                    <a:pt x="2647234" y="2085882"/>
                    <a:pt x="2916086" y="1889776"/>
                  </a:cubicBezTo>
                  <a:cubicBezTo>
                    <a:pt x="2980945" y="1842459"/>
                    <a:pt x="3048057" y="1793533"/>
                    <a:pt x="3121849" y="1743481"/>
                  </a:cubicBezTo>
                  <a:cubicBezTo>
                    <a:pt x="3685624" y="1361005"/>
                    <a:pt x="3926150" y="950445"/>
                    <a:pt x="3926150" y="370736"/>
                  </a:cubicBezTo>
                  <a:cubicBezTo>
                    <a:pt x="3926150" y="275620"/>
                    <a:pt x="3913903" y="186836"/>
                    <a:pt x="3890864" y="101186"/>
                  </a:cubicBezTo>
                  <a:lnTo>
                    <a:pt x="3856896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9" name="Freeform: Shape 78">
              <a:extLst>
                <a:ext uri="{FF2B5EF4-FFF2-40B4-BE49-F238E27FC236}">
                  <a16:creationId xmlns:a16="http://schemas.microsoft.com/office/drawing/2014/main" id="{FA521023-D344-46F0-A210-55310BCAC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6533" y="-12149"/>
              <a:ext cx="4618999" cy="2609159"/>
            </a:xfrm>
            <a:custGeom>
              <a:avLst/>
              <a:gdLst>
                <a:gd name="connsiteX0" fmla="*/ 22456 w 4619000"/>
                <a:gd name="connsiteY0" fmla="*/ 0 h 2614653"/>
                <a:gd name="connsiteX1" fmla="*/ 147678 w 4619000"/>
                <a:gd name="connsiteY1" fmla="*/ 0 h 2614653"/>
                <a:gd name="connsiteX2" fmla="*/ 145973 w 4619000"/>
                <a:gd name="connsiteY2" fmla="*/ 79675 h 2614653"/>
                <a:gd name="connsiteX3" fmla="*/ 170195 w 4619000"/>
                <a:gd name="connsiteY3" fmla="*/ 405339 h 2614653"/>
                <a:gd name="connsiteX4" fmla="*/ 210108 w 4619000"/>
                <a:gd name="connsiteY4" fmla="*/ 609814 h 2614653"/>
                <a:gd name="connsiteX5" fmla="*/ 267242 w 4619000"/>
                <a:gd name="connsiteY5" fmla="*/ 810587 h 2614653"/>
                <a:gd name="connsiteX6" fmla="*/ 340148 w 4619000"/>
                <a:gd name="connsiteY6" fmla="*/ 1006533 h 2614653"/>
                <a:gd name="connsiteX7" fmla="*/ 428344 w 4619000"/>
                <a:gd name="connsiteY7" fmla="*/ 1196765 h 2614653"/>
                <a:gd name="connsiteX8" fmla="*/ 644970 w 4619000"/>
                <a:gd name="connsiteY8" fmla="*/ 1557594 h 2614653"/>
                <a:gd name="connsiteX9" fmla="*/ 707335 w 4619000"/>
                <a:gd name="connsiteY9" fmla="*/ 1642893 h 2614653"/>
                <a:gd name="connsiteX10" fmla="*/ 707496 w 4619000"/>
                <a:gd name="connsiteY10" fmla="*/ 1643054 h 2614653"/>
                <a:gd name="connsiteX11" fmla="*/ 707657 w 4619000"/>
                <a:gd name="connsiteY11" fmla="*/ 1643214 h 2614653"/>
                <a:gd name="connsiteX12" fmla="*/ 734453 w 4619000"/>
                <a:gd name="connsiteY12" fmla="*/ 1678219 h 2614653"/>
                <a:gd name="connsiteX13" fmla="*/ 740006 w 4619000"/>
                <a:gd name="connsiteY13" fmla="*/ 1685301 h 2614653"/>
                <a:gd name="connsiteX14" fmla="*/ 772757 w 4619000"/>
                <a:gd name="connsiteY14" fmla="*/ 1726340 h 2614653"/>
                <a:gd name="connsiteX15" fmla="*/ 912937 w 4619000"/>
                <a:gd name="connsiteY15" fmla="*/ 1886074 h 2614653"/>
                <a:gd name="connsiteX16" fmla="*/ 1230392 w 4619000"/>
                <a:gd name="connsiteY16" fmla="*/ 2170617 h 2614653"/>
                <a:gd name="connsiteX17" fmla="*/ 1407025 w 4619000"/>
                <a:gd name="connsiteY17" fmla="*/ 2291725 h 2614653"/>
                <a:gd name="connsiteX18" fmla="*/ 1595567 w 4619000"/>
                <a:gd name="connsiteY18" fmla="*/ 2394808 h 2614653"/>
                <a:gd name="connsiteX19" fmla="*/ 1595808 w 4619000"/>
                <a:gd name="connsiteY19" fmla="*/ 2394888 h 2614653"/>
                <a:gd name="connsiteX20" fmla="*/ 1596050 w 4619000"/>
                <a:gd name="connsiteY20" fmla="*/ 2394969 h 2614653"/>
                <a:gd name="connsiteX21" fmla="*/ 1644493 w 4619000"/>
                <a:gd name="connsiteY21" fmla="*/ 2417581 h 2614653"/>
                <a:gd name="connsiteX22" fmla="*/ 1669036 w 4619000"/>
                <a:gd name="connsiteY22" fmla="*/ 2428686 h 2614653"/>
                <a:gd name="connsiteX23" fmla="*/ 1693660 w 4619000"/>
                <a:gd name="connsiteY23" fmla="*/ 2439147 h 2614653"/>
                <a:gd name="connsiteX24" fmla="*/ 1697523 w 4619000"/>
                <a:gd name="connsiteY24" fmla="*/ 2440756 h 2614653"/>
                <a:gd name="connsiteX25" fmla="*/ 1743310 w 4619000"/>
                <a:gd name="connsiteY25" fmla="*/ 2459104 h 2614653"/>
                <a:gd name="connsiteX26" fmla="*/ 1761899 w 4619000"/>
                <a:gd name="connsiteY26" fmla="*/ 2466185 h 2614653"/>
                <a:gd name="connsiteX27" fmla="*/ 1793685 w 4619000"/>
                <a:gd name="connsiteY27" fmla="*/ 2477934 h 2614653"/>
                <a:gd name="connsiteX28" fmla="*/ 1794007 w 4619000"/>
                <a:gd name="connsiteY28" fmla="*/ 2478014 h 2614653"/>
                <a:gd name="connsiteX29" fmla="*/ 1794329 w 4619000"/>
                <a:gd name="connsiteY29" fmla="*/ 2478175 h 2614653"/>
                <a:gd name="connsiteX30" fmla="*/ 2000977 w 4619000"/>
                <a:gd name="connsiteY30" fmla="*/ 2539413 h 2614653"/>
                <a:gd name="connsiteX31" fmla="*/ 2429240 w 4619000"/>
                <a:gd name="connsiteY31" fmla="*/ 2588983 h 2614653"/>
                <a:gd name="connsiteX32" fmla="*/ 2640394 w 4619000"/>
                <a:gd name="connsiteY32" fmla="*/ 2568383 h 2614653"/>
                <a:gd name="connsiteX33" fmla="*/ 2842214 w 4619000"/>
                <a:gd name="connsiteY33" fmla="*/ 2505535 h 2614653"/>
                <a:gd name="connsiteX34" fmla="*/ 2842536 w 4619000"/>
                <a:gd name="connsiteY34" fmla="*/ 2505374 h 2614653"/>
                <a:gd name="connsiteX35" fmla="*/ 2842858 w 4619000"/>
                <a:gd name="connsiteY35" fmla="*/ 2505213 h 2614653"/>
                <a:gd name="connsiteX36" fmla="*/ 2876977 w 4619000"/>
                <a:gd name="connsiteY36" fmla="*/ 2490004 h 2614653"/>
                <a:gd name="connsiteX37" fmla="*/ 2890818 w 4619000"/>
                <a:gd name="connsiteY37" fmla="*/ 2483647 h 2614653"/>
                <a:gd name="connsiteX38" fmla="*/ 2902486 w 4619000"/>
                <a:gd name="connsiteY38" fmla="*/ 2477853 h 2614653"/>
                <a:gd name="connsiteX39" fmla="*/ 2937732 w 4619000"/>
                <a:gd name="connsiteY39" fmla="*/ 2459667 h 2614653"/>
                <a:gd name="connsiteX40" fmla="*/ 2938054 w 4619000"/>
                <a:gd name="connsiteY40" fmla="*/ 2459506 h 2614653"/>
                <a:gd name="connsiteX41" fmla="*/ 2938376 w 4619000"/>
                <a:gd name="connsiteY41" fmla="*/ 2459345 h 2614653"/>
                <a:gd name="connsiteX42" fmla="*/ 3030515 w 4619000"/>
                <a:gd name="connsiteY42" fmla="*/ 2405430 h 2614653"/>
                <a:gd name="connsiteX43" fmla="*/ 3119917 w 4619000"/>
                <a:gd name="connsiteY43" fmla="*/ 2345640 h 2614653"/>
                <a:gd name="connsiteX44" fmla="*/ 3207630 w 4619000"/>
                <a:gd name="connsiteY44" fmla="*/ 2281023 h 2614653"/>
                <a:gd name="connsiteX45" fmla="*/ 3313046 w 4619000"/>
                <a:gd name="connsiteY45" fmla="*/ 2199506 h 2614653"/>
                <a:gd name="connsiteX46" fmla="*/ 3382170 w 4619000"/>
                <a:gd name="connsiteY46" fmla="*/ 2145591 h 2614653"/>
                <a:gd name="connsiteX47" fmla="*/ 3471251 w 4619000"/>
                <a:gd name="connsiteY47" fmla="*/ 2077433 h 2614653"/>
                <a:gd name="connsiteX48" fmla="*/ 3518568 w 4619000"/>
                <a:gd name="connsiteY48" fmla="*/ 2042589 h 2614653"/>
                <a:gd name="connsiteX49" fmla="*/ 3561056 w 4619000"/>
                <a:gd name="connsiteY49" fmla="*/ 2011366 h 2614653"/>
                <a:gd name="connsiteX50" fmla="*/ 3561217 w 4619000"/>
                <a:gd name="connsiteY50" fmla="*/ 2011206 h 2614653"/>
                <a:gd name="connsiteX51" fmla="*/ 3561378 w 4619000"/>
                <a:gd name="connsiteY51" fmla="*/ 2011045 h 2614653"/>
                <a:gd name="connsiteX52" fmla="*/ 3633399 w 4619000"/>
                <a:gd name="connsiteY52" fmla="*/ 1956405 h 2614653"/>
                <a:gd name="connsiteX53" fmla="*/ 3646998 w 4619000"/>
                <a:gd name="connsiteY53" fmla="*/ 1945864 h 2614653"/>
                <a:gd name="connsiteX54" fmla="*/ 3653597 w 4619000"/>
                <a:gd name="connsiteY54" fmla="*/ 1940553 h 2614653"/>
                <a:gd name="connsiteX55" fmla="*/ 3729883 w 4619000"/>
                <a:gd name="connsiteY55" fmla="*/ 1877625 h 2614653"/>
                <a:gd name="connsiteX56" fmla="*/ 3885835 w 4619000"/>
                <a:gd name="connsiteY56" fmla="*/ 1733261 h 2614653"/>
                <a:gd name="connsiteX57" fmla="*/ 4145190 w 4619000"/>
                <a:gd name="connsiteY57" fmla="*/ 1410333 h 2614653"/>
                <a:gd name="connsiteX58" fmla="*/ 4242318 w 4619000"/>
                <a:gd name="connsiteY58" fmla="*/ 1232494 h 2614653"/>
                <a:gd name="connsiteX59" fmla="*/ 4242399 w 4619000"/>
                <a:gd name="connsiteY59" fmla="*/ 1232333 h 2614653"/>
                <a:gd name="connsiteX60" fmla="*/ 4242480 w 4619000"/>
                <a:gd name="connsiteY60" fmla="*/ 1232172 h 2614653"/>
                <a:gd name="connsiteX61" fmla="*/ 4315868 w 4619000"/>
                <a:gd name="connsiteY61" fmla="*/ 1044434 h 2614653"/>
                <a:gd name="connsiteX62" fmla="*/ 4366645 w 4619000"/>
                <a:gd name="connsiteY62" fmla="*/ 848408 h 2614653"/>
                <a:gd name="connsiteX63" fmla="*/ 4383383 w 4619000"/>
                <a:gd name="connsiteY63" fmla="*/ 748947 h 2614653"/>
                <a:gd name="connsiteX64" fmla="*/ 4394729 w 4619000"/>
                <a:gd name="connsiteY64" fmla="*/ 649083 h 2614653"/>
                <a:gd name="connsiteX65" fmla="*/ 4403742 w 4619000"/>
                <a:gd name="connsiteY65" fmla="*/ 442355 h 2614653"/>
                <a:gd name="connsiteX66" fmla="*/ 4403742 w 4619000"/>
                <a:gd name="connsiteY66" fmla="*/ 431974 h 2614653"/>
                <a:gd name="connsiteX67" fmla="*/ 4403823 w 4619000"/>
                <a:gd name="connsiteY67" fmla="*/ 418294 h 2614653"/>
                <a:gd name="connsiteX68" fmla="*/ 4403420 w 4619000"/>
                <a:gd name="connsiteY68" fmla="*/ 391659 h 2614653"/>
                <a:gd name="connsiteX69" fmla="*/ 4403420 w 4619000"/>
                <a:gd name="connsiteY69" fmla="*/ 391417 h 2614653"/>
                <a:gd name="connsiteX70" fmla="*/ 4403420 w 4619000"/>
                <a:gd name="connsiteY70" fmla="*/ 391176 h 2614653"/>
                <a:gd name="connsiteX71" fmla="*/ 4402776 w 4619000"/>
                <a:gd name="connsiteY71" fmla="*/ 366149 h 2614653"/>
                <a:gd name="connsiteX72" fmla="*/ 4401489 w 4619000"/>
                <a:gd name="connsiteY72" fmla="*/ 340962 h 2614653"/>
                <a:gd name="connsiteX73" fmla="*/ 4392879 w 4619000"/>
                <a:gd name="connsiteY73" fmla="*/ 242306 h 2614653"/>
                <a:gd name="connsiteX74" fmla="*/ 4355219 w 4619000"/>
                <a:gd name="connsiteY74" fmla="*/ 50233 h 2614653"/>
                <a:gd name="connsiteX75" fmla="*/ 4337863 w 4619000"/>
                <a:gd name="connsiteY75" fmla="*/ 0 h 2614653"/>
                <a:gd name="connsiteX76" fmla="*/ 4596545 w 4619000"/>
                <a:gd name="connsiteY76" fmla="*/ 0 h 2614653"/>
                <a:gd name="connsiteX77" fmla="*/ 4607077 w 4619000"/>
                <a:gd name="connsiteY77" fmla="*/ 69014 h 2614653"/>
                <a:gd name="connsiteX78" fmla="*/ 4619000 w 4619000"/>
                <a:gd name="connsiteY78" fmla="*/ 305153 h 2614653"/>
                <a:gd name="connsiteX79" fmla="*/ 2309500 w 4619000"/>
                <a:gd name="connsiteY79" fmla="*/ 2614653 h 2614653"/>
                <a:gd name="connsiteX80" fmla="*/ 0 w 4619000"/>
                <a:gd name="connsiteY80" fmla="*/ 305153 h 2614653"/>
                <a:gd name="connsiteX81" fmla="*/ 11923 w 4619000"/>
                <a:gd name="connsiteY81" fmla="*/ 69014 h 261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619000" h="2614653">
                  <a:moveTo>
                    <a:pt x="22456" y="0"/>
                  </a:moveTo>
                  <a:lnTo>
                    <a:pt x="147678" y="0"/>
                  </a:lnTo>
                  <a:lnTo>
                    <a:pt x="145973" y="79675"/>
                  </a:lnTo>
                  <a:cubicBezTo>
                    <a:pt x="145973" y="186942"/>
                    <a:pt x="154101" y="296623"/>
                    <a:pt x="170195" y="405339"/>
                  </a:cubicBezTo>
                  <a:cubicBezTo>
                    <a:pt x="181058" y="476072"/>
                    <a:pt x="194497" y="544874"/>
                    <a:pt x="210108" y="609814"/>
                  </a:cubicBezTo>
                  <a:cubicBezTo>
                    <a:pt x="227168" y="679662"/>
                    <a:pt x="246400" y="747257"/>
                    <a:pt x="267242" y="810587"/>
                  </a:cubicBezTo>
                  <a:cubicBezTo>
                    <a:pt x="288969" y="876814"/>
                    <a:pt x="313513" y="942720"/>
                    <a:pt x="340148" y="1006533"/>
                  </a:cubicBezTo>
                  <a:cubicBezTo>
                    <a:pt x="367025" y="1070587"/>
                    <a:pt x="396719" y="1134561"/>
                    <a:pt x="428344" y="1196765"/>
                  </a:cubicBezTo>
                  <a:cubicBezTo>
                    <a:pt x="491996" y="1321816"/>
                    <a:pt x="564822" y="1443246"/>
                    <a:pt x="644970" y="1557594"/>
                  </a:cubicBezTo>
                  <a:cubicBezTo>
                    <a:pt x="661628" y="1581172"/>
                    <a:pt x="683757" y="1612153"/>
                    <a:pt x="707335" y="1642893"/>
                  </a:cubicBezTo>
                  <a:lnTo>
                    <a:pt x="707496" y="1643054"/>
                  </a:lnTo>
                  <a:lnTo>
                    <a:pt x="707657" y="1643214"/>
                  </a:lnTo>
                  <a:cubicBezTo>
                    <a:pt x="716347" y="1654963"/>
                    <a:pt x="725521" y="1666792"/>
                    <a:pt x="734453" y="1678219"/>
                  </a:cubicBezTo>
                  <a:lnTo>
                    <a:pt x="740006" y="1685301"/>
                  </a:lnTo>
                  <a:cubicBezTo>
                    <a:pt x="751352" y="1700188"/>
                    <a:pt x="762940" y="1714350"/>
                    <a:pt x="772757" y="1726340"/>
                  </a:cubicBezTo>
                  <a:cubicBezTo>
                    <a:pt x="821522" y="1785889"/>
                    <a:pt x="867390" y="1838114"/>
                    <a:pt x="912937" y="1886074"/>
                  </a:cubicBezTo>
                  <a:cubicBezTo>
                    <a:pt x="1011432" y="1990525"/>
                    <a:pt x="1118217" y="2086204"/>
                    <a:pt x="1230392" y="2170617"/>
                  </a:cubicBezTo>
                  <a:cubicBezTo>
                    <a:pt x="1288492" y="2214313"/>
                    <a:pt x="1347959" y="2255111"/>
                    <a:pt x="1407025" y="2291725"/>
                  </a:cubicBezTo>
                  <a:cubicBezTo>
                    <a:pt x="1474700" y="2332765"/>
                    <a:pt x="1536341" y="2366482"/>
                    <a:pt x="1595567" y="2394808"/>
                  </a:cubicBezTo>
                  <a:lnTo>
                    <a:pt x="1595808" y="2394888"/>
                  </a:lnTo>
                  <a:lnTo>
                    <a:pt x="1596050" y="2394969"/>
                  </a:lnTo>
                  <a:cubicBezTo>
                    <a:pt x="1612868" y="2403338"/>
                    <a:pt x="1629928" y="2411063"/>
                    <a:pt x="1644493" y="2417581"/>
                  </a:cubicBezTo>
                  <a:lnTo>
                    <a:pt x="1669036" y="2428686"/>
                  </a:lnTo>
                  <a:lnTo>
                    <a:pt x="1693660" y="2439147"/>
                  </a:lnTo>
                  <a:lnTo>
                    <a:pt x="1697523" y="2440756"/>
                  </a:lnTo>
                  <a:cubicBezTo>
                    <a:pt x="1713214" y="2447275"/>
                    <a:pt x="1728102" y="2453471"/>
                    <a:pt x="1743310" y="2459104"/>
                  </a:cubicBezTo>
                  <a:cubicBezTo>
                    <a:pt x="1749507" y="2461437"/>
                    <a:pt x="1755703" y="2463771"/>
                    <a:pt x="1761899" y="2466185"/>
                  </a:cubicBezTo>
                  <a:cubicBezTo>
                    <a:pt x="1772843" y="2470450"/>
                    <a:pt x="1783224" y="2474393"/>
                    <a:pt x="1793685" y="2477934"/>
                  </a:cubicBezTo>
                  <a:lnTo>
                    <a:pt x="1794007" y="2478014"/>
                  </a:lnTo>
                  <a:lnTo>
                    <a:pt x="1794329" y="2478175"/>
                  </a:lnTo>
                  <a:cubicBezTo>
                    <a:pt x="1863131" y="2503041"/>
                    <a:pt x="1932657" y="2523641"/>
                    <a:pt x="2000977" y="2539413"/>
                  </a:cubicBezTo>
                  <a:cubicBezTo>
                    <a:pt x="2141639" y="2572326"/>
                    <a:pt x="2285761" y="2589063"/>
                    <a:pt x="2429240" y="2588983"/>
                  </a:cubicBezTo>
                  <a:cubicBezTo>
                    <a:pt x="2501824" y="2588500"/>
                    <a:pt x="2573041" y="2581580"/>
                    <a:pt x="2640394" y="2568383"/>
                  </a:cubicBezTo>
                  <a:cubicBezTo>
                    <a:pt x="2711691" y="2553656"/>
                    <a:pt x="2779608" y="2532573"/>
                    <a:pt x="2842214" y="2505535"/>
                  </a:cubicBezTo>
                  <a:lnTo>
                    <a:pt x="2842536" y="2505374"/>
                  </a:lnTo>
                  <a:lnTo>
                    <a:pt x="2842858" y="2505213"/>
                  </a:lnTo>
                  <a:cubicBezTo>
                    <a:pt x="2854124" y="2500626"/>
                    <a:pt x="2865229" y="2495476"/>
                    <a:pt x="2876977" y="2490004"/>
                  </a:cubicBezTo>
                  <a:cubicBezTo>
                    <a:pt x="2881564" y="2487912"/>
                    <a:pt x="2886151" y="2485739"/>
                    <a:pt x="2890818" y="2483647"/>
                  </a:cubicBezTo>
                  <a:cubicBezTo>
                    <a:pt x="2894761" y="2481716"/>
                    <a:pt x="2898624" y="2479785"/>
                    <a:pt x="2902486" y="2477853"/>
                  </a:cubicBezTo>
                  <a:cubicBezTo>
                    <a:pt x="2914718" y="2471738"/>
                    <a:pt x="2926306" y="2465944"/>
                    <a:pt x="2937732" y="2459667"/>
                  </a:cubicBezTo>
                  <a:lnTo>
                    <a:pt x="2938054" y="2459506"/>
                  </a:lnTo>
                  <a:lnTo>
                    <a:pt x="2938376" y="2459345"/>
                  </a:lnTo>
                  <a:cubicBezTo>
                    <a:pt x="2965817" y="2444941"/>
                    <a:pt x="2994223" y="2428364"/>
                    <a:pt x="3030515" y="2405430"/>
                  </a:cubicBezTo>
                  <a:cubicBezTo>
                    <a:pt x="3059082" y="2387566"/>
                    <a:pt x="3087005" y="2368494"/>
                    <a:pt x="3119917" y="2345640"/>
                  </a:cubicBezTo>
                  <a:cubicBezTo>
                    <a:pt x="3150174" y="2324155"/>
                    <a:pt x="3179787" y="2301945"/>
                    <a:pt x="3207630" y="2281023"/>
                  </a:cubicBezTo>
                  <a:cubicBezTo>
                    <a:pt x="3242957" y="2254387"/>
                    <a:pt x="3278605" y="2226464"/>
                    <a:pt x="3313046" y="2199506"/>
                  </a:cubicBezTo>
                  <a:cubicBezTo>
                    <a:pt x="3335658" y="2181803"/>
                    <a:pt x="3358995" y="2163456"/>
                    <a:pt x="3382170" y="2145591"/>
                  </a:cubicBezTo>
                  <a:cubicBezTo>
                    <a:pt x="3406392" y="2126842"/>
                    <a:pt x="3438339" y="2102137"/>
                    <a:pt x="3471251" y="2077433"/>
                  </a:cubicBezTo>
                  <a:cubicBezTo>
                    <a:pt x="3486782" y="2065684"/>
                    <a:pt x="3502956" y="2053935"/>
                    <a:pt x="3518568" y="2042589"/>
                  </a:cubicBezTo>
                  <a:cubicBezTo>
                    <a:pt x="3533374" y="2031806"/>
                    <a:pt x="3547456" y="2021586"/>
                    <a:pt x="3561056" y="2011366"/>
                  </a:cubicBezTo>
                  <a:lnTo>
                    <a:pt x="3561217" y="2011206"/>
                  </a:lnTo>
                  <a:lnTo>
                    <a:pt x="3561378" y="2011045"/>
                  </a:lnTo>
                  <a:cubicBezTo>
                    <a:pt x="3585599" y="1993422"/>
                    <a:pt x="3609902" y="1974592"/>
                    <a:pt x="3633399" y="1956405"/>
                  </a:cubicBezTo>
                  <a:lnTo>
                    <a:pt x="3646998" y="1945864"/>
                  </a:lnTo>
                  <a:lnTo>
                    <a:pt x="3653597" y="1940553"/>
                  </a:lnTo>
                  <a:cubicBezTo>
                    <a:pt x="3678865" y="1920113"/>
                    <a:pt x="3705018" y="1899110"/>
                    <a:pt x="3729883" y="1877625"/>
                  </a:cubicBezTo>
                  <a:cubicBezTo>
                    <a:pt x="3785247" y="1830389"/>
                    <a:pt x="3837713" y="1781785"/>
                    <a:pt x="3885835" y="1733261"/>
                  </a:cubicBezTo>
                  <a:cubicBezTo>
                    <a:pt x="3987790" y="1629937"/>
                    <a:pt x="4075101" y="1521221"/>
                    <a:pt x="4145190" y="1410333"/>
                  </a:cubicBezTo>
                  <a:cubicBezTo>
                    <a:pt x="4184541" y="1347566"/>
                    <a:pt x="4216327" y="1289467"/>
                    <a:pt x="4242318" y="1232494"/>
                  </a:cubicBezTo>
                  <a:lnTo>
                    <a:pt x="4242399" y="1232333"/>
                  </a:lnTo>
                  <a:lnTo>
                    <a:pt x="4242480" y="1232172"/>
                  </a:lnTo>
                  <a:cubicBezTo>
                    <a:pt x="4269759" y="1174233"/>
                    <a:pt x="4294463" y="1111064"/>
                    <a:pt x="4315868" y="1044434"/>
                  </a:cubicBezTo>
                  <a:cubicBezTo>
                    <a:pt x="4335584" y="983116"/>
                    <a:pt x="4352724" y="917130"/>
                    <a:pt x="4366645" y="848408"/>
                  </a:cubicBezTo>
                  <a:cubicBezTo>
                    <a:pt x="4372922" y="816784"/>
                    <a:pt x="4378555" y="783228"/>
                    <a:pt x="4383383" y="748947"/>
                  </a:cubicBezTo>
                  <a:cubicBezTo>
                    <a:pt x="4387890" y="716759"/>
                    <a:pt x="4391671" y="683122"/>
                    <a:pt x="4394729" y="649083"/>
                  </a:cubicBezTo>
                  <a:cubicBezTo>
                    <a:pt x="4400684" y="583983"/>
                    <a:pt x="4403581" y="516388"/>
                    <a:pt x="4403742" y="442355"/>
                  </a:cubicBezTo>
                  <a:lnTo>
                    <a:pt x="4403742" y="431974"/>
                  </a:lnTo>
                  <a:cubicBezTo>
                    <a:pt x="4403823" y="427387"/>
                    <a:pt x="4403823" y="422881"/>
                    <a:pt x="4403823" y="418294"/>
                  </a:cubicBezTo>
                  <a:cubicBezTo>
                    <a:pt x="4403823" y="407270"/>
                    <a:pt x="4403742" y="399062"/>
                    <a:pt x="4403420" y="391659"/>
                  </a:cubicBezTo>
                  <a:lnTo>
                    <a:pt x="4403420" y="391417"/>
                  </a:lnTo>
                  <a:lnTo>
                    <a:pt x="4403420" y="391176"/>
                  </a:lnTo>
                  <a:lnTo>
                    <a:pt x="4402776" y="366149"/>
                  </a:lnTo>
                  <a:lnTo>
                    <a:pt x="4401489" y="340962"/>
                  </a:lnTo>
                  <a:cubicBezTo>
                    <a:pt x="4400201" y="312315"/>
                    <a:pt x="4397546" y="281817"/>
                    <a:pt x="4392879" y="242306"/>
                  </a:cubicBezTo>
                  <a:cubicBezTo>
                    <a:pt x="4385033" y="178131"/>
                    <a:pt x="4372439" y="113955"/>
                    <a:pt x="4355219" y="50233"/>
                  </a:cubicBezTo>
                  <a:lnTo>
                    <a:pt x="4337863" y="0"/>
                  </a:lnTo>
                  <a:lnTo>
                    <a:pt x="4596545" y="0"/>
                  </a:lnTo>
                  <a:lnTo>
                    <a:pt x="4607077" y="69014"/>
                  </a:lnTo>
                  <a:cubicBezTo>
                    <a:pt x="4614961" y="146655"/>
                    <a:pt x="4619000" y="225432"/>
                    <a:pt x="4619000" y="305153"/>
                  </a:cubicBezTo>
                  <a:cubicBezTo>
                    <a:pt x="4619000" y="1580689"/>
                    <a:pt x="3585036" y="2614653"/>
                    <a:pt x="2309500" y="2614653"/>
                  </a:cubicBezTo>
                  <a:cubicBezTo>
                    <a:pt x="1033964" y="2614653"/>
                    <a:pt x="0" y="1580689"/>
                    <a:pt x="0" y="305153"/>
                  </a:cubicBezTo>
                  <a:cubicBezTo>
                    <a:pt x="0" y="225432"/>
                    <a:pt x="4039" y="146655"/>
                    <a:pt x="11923" y="6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6352218-10DD-425E-846C-2766AF16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257008"/>
            <a:ext cx="5409237" cy="4597224"/>
            <a:chOff x="0" y="2317967"/>
            <a:chExt cx="5635126" cy="45362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3A2ABA4-7C75-400B-B004-AE4520FF0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512666 w 5485018"/>
                <a:gd name="connsiteY5" fmla="*/ 4518038 h 4518038"/>
                <a:gd name="connsiteX6" fmla="*/ 4574099 w 5485018"/>
                <a:gd name="connsiteY6" fmla="*/ 4368919 h 4518038"/>
                <a:gd name="connsiteX7" fmla="*/ 4741091 w 5485018"/>
                <a:gd name="connsiteY7" fmla="*/ 3389833 h 4518038"/>
                <a:gd name="connsiteX8" fmla="*/ 4569388 w 5485018"/>
                <a:gd name="connsiteY8" fmla="*/ 2387755 h 4518038"/>
                <a:gd name="connsiteX9" fmla="*/ 4073248 w 5485018"/>
                <a:gd name="connsiteY9" fmla="*/ 1537907 h 4518038"/>
                <a:gd name="connsiteX10" fmla="*/ 3276102 w 5485018"/>
                <a:gd name="connsiteY10" fmla="*/ 955249 h 4518038"/>
                <a:gd name="connsiteX11" fmla="*/ 2119808 w 5485018"/>
                <a:gd name="connsiteY11" fmla="*/ 727992 h 4518038"/>
                <a:gd name="connsiteX12" fmla="*/ 2112990 w 5485018"/>
                <a:gd name="connsiteY12" fmla="*/ 727992 h 4518038"/>
                <a:gd name="connsiteX13" fmla="*/ 2100468 w 5485018"/>
                <a:gd name="connsiteY13" fmla="*/ 727992 h 4518038"/>
                <a:gd name="connsiteX14" fmla="*/ 2087947 w 5485018"/>
                <a:gd name="connsiteY14" fmla="*/ 727629 h 4518038"/>
                <a:gd name="connsiteX15" fmla="*/ 1989265 w 5485018"/>
                <a:gd name="connsiteY15" fmla="*/ 726055 h 4518038"/>
                <a:gd name="connsiteX16" fmla="*/ 946901 w 5485018"/>
                <a:gd name="connsiteY16" fmla="*/ 945810 h 4518038"/>
                <a:gd name="connsiteX17" fmla="*/ 218808 w 5485018"/>
                <a:gd name="connsiteY17" fmla="*/ 1519271 h 4518038"/>
                <a:gd name="connsiteX18" fmla="*/ 77177 w 5485018"/>
                <a:gd name="connsiteY18" fmla="*/ 1709761 h 4518038"/>
                <a:gd name="connsiteX19" fmla="*/ 0 w 5485018"/>
                <a:gd name="connsiteY19" fmla="*/ 1837634 h 4518038"/>
                <a:gd name="connsiteX20" fmla="*/ 0 w 5485018"/>
                <a:gd name="connsiteY20" fmla="*/ 701173 h 4518038"/>
                <a:gd name="connsiteX21" fmla="*/ 94238 w 5485018"/>
                <a:gd name="connsiteY21" fmla="*/ 618817 h 4518038"/>
                <a:gd name="connsiteX22" fmla="*/ 1989265 w 5485018"/>
                <a:gd name="connsiteY22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512666" y="4518038"/>
                  </a:lnTo>
                  <a:lnTo>
                    <a:pt x="4574099" y="4368919"/>
                  </a:lnTo>
                  <a:cubicBezTo>
                    <a:pt x="4684932" y="4060345"/>
                    <a:pt x="4741091" y="3730957"/>
                    <a:pt x="4741091" y="3389833"/>
                  </a:cubicBezTo>
                  <a:cubicBezTo>
                    <a:pt x="4741091" y="3043625"/>
                    <a:pt x="4683319" y="2706493"/>
                    <a:pt x="4569388" y="2387755"/>
                  </a:cubicBezTo>
                  <a:cubicBezTo>
                    <a:pt x="4454218" y="2065386"/>
                    <a:pt x="4287225" y="1779441"/>
                    <a:pt x="4073248" y="1537907"/>
                  </a:cubicBezTo>
                  <a:cubicBezTo>
                    <a:pt x="3850965" y="1287054"/>
                    <a:pt x="3582688" y="1091019"/>
                    <a:pt x="3276102" y="955249"/>
                  </a:cubicBezTo>
                  <a:cubicBezTo>
                    <a:pt x="2935427" y="804470"/>
                    <a:pt x="2546399" y="727992"/>
                    <a:pt x="2119808" y="727992"/>
                  </a:cubicBezTo>
                  <a:lnTo>
                    <a:pt x="2112990" y="727992"/>
                  </a:lnTo>
                  <a:lnTo>
                    <a:pt x="2100468" y="727992"/>
                  </a:lnTo>
                  <a:lnTo>
                    <a:pt x="2087947" y="727629"/>
                  </a:lnTo>
                  <a:cubicBezTo>
                    <a:pt x="2054599" y="726541"/>
                    <a:pt x="2022241" y="726055"/>
                    <a:pt x="1989265" y="726055"/>
                  </a:cubicBezTo>
                  <a:cubicBezTo>
                    <a:pt x="1603957" y="726055"/>
                    <a:pt x="1253114" y="799872"/>
                    <a:pt x="946901" y="945810"/>
                  </a:cubicBezTo>
                  <a:cubicBezTo>
                    <a:pt x="667837" y="1078435"/>
                    <a:pt x="422869" y="1271444"/>
                    <a:pt x="218808" y="1519271"/>
                  </a:cubicBezTo>
                  <a:cubicBezTo>
                    <a:pt x="168847" y="1579957"/>
                    <a:pt x="121614" y="1643495"/>
                    <a:pt x="77177" y="1709761"/>
                  </a:cubicBezTo>
                  <a:lnTo>
                    <a:pt x="0" y="1837634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DE4509-9115-467E-836A-106D01A0E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646095 w 5485018"/>
                <a:gd name="connsiteY5" fmla="*/ 4518038 h 4518038"/>
                <a:gd name="connsiteX6" fmla="*/ 4691006 w 5485018"/>
                <a:gd name="connsiteY6" fmla="*/ 4409093 h 4518038"/>
                <a:gd name="connsiteX7" fmla="*/ 4864938 w 5485018"/>
                <a:gd name="connsiteY7" fmla="*/ 3389953 h 4518038"/>
                <a:gd name="connsiteX8" fmla="*/ 4686293 w 5485018"/>
                <a:gd name="connsiteY8" fmla="*/ 2347943 h 4518038"/>
                <a:gd name="connsiteX9" fmla="*/ 4166848 w 5485018"/>
                <a:gd name="connsiteY9" fmla="*/ 1458888 h 4518038"/>
                <a:gd name="connsiteX10" fmla="*/ 3327179 w 5485018"/>
                <a:gd name="connsiteY10" fmla="*/ 845129 h 4518038"/>
                <a:gd name="connsiteX11" fmla="*/ 2119684 w 5485018"/>
                <a:gd name="connsiteY11" fmla="*/ 607104 h 4518038"/>
                <a:gd name="connsiteX12" fmla="*/ 2113362 w 5485018"/>
                <a:gd name="connsiteY12" fmla="*/ 607104 h 4518038"/>
                <a:gd name="connsiteX13" fmla="*/ 2102700 w 5485018"/>
                <a:gd name="connsiteY13" fmla="*/ 607104 h 4518038"/>
                <a:gd name="connsiteX14" fmla="*/ 2092038 w 5485018"/>
                <a:gd name="connsiteY14" fmla="*/ 606740 h 4518038"/>
                <a:gd name="connsiteX15" fmla="*/ 1989265 w 5485018"/>
                <a:gd name="connsiteY15" fmla="*/ 605046 h 4518038"/>
                <a:gd name="connsiteX16" fmla="*/ 892105 w 5485018"/>
                <a:gd name="connsiteY16" fmla="*/ 837143 h 4518038"/>
                <a:gd name="connsiteX17" fmla="*/ 121738 w 5485018"/>
                <a:gd name="connsiteY17" fmla="*/ 1443641 h 4518038"/>
                <a:gd name="connsiteX18" fmla="*/ 0 w 5485018"/>
                <a:gd name="connsiteY18" fmla="*/ 1607393 h 4518038"/>
                <a:gd name="connsiteX19" fmla="*/ 0 w 5485018"/>
                <a:gd name="connsiteY19" fmla="*/ 701173 h 4518038"/>
                <a:gd name="connsiteX20" fmla="*/ 94238 w 5485018"/>
                <a:gd name="connsiteY20" fmla="*/ 618817 h 4518038"/>
                <a:gd name="connsiteX21" fmla="*/ 1989265 w 5485018"/>
                <a:gd name="connsiteY21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646095" y="4518038"/>
                  </a:lnTo>
                  <a:lnTo>
                    <a:pt x="4691006" y="4409093"/>
                  </a:lnTo>
                  <a:cubicBezTo>
                    <a:pt x="4806425" y="4087572"/>
                    <a:pt x="4864938" y="3744753"/>
                    <a:pt x="4864938" y="3389953"/>
                  </a:cubicBezTo>
                  <a:cubicBezTo>
                    <a:pt x="4864938" y="3030072"/>
                    <a:pt x="4804812" y="2679509"/>
                    <a:pt x="4686293" y="2347943"/>
                  </a:cubicBezTo>
                  <a:cubicBezTo>
                    <a:pt x="4565916" y="2011174"/>
                    <a:pt x="4391115" y="1712040"/>
                    <a:pt x="4166848" y="1458888"/>
                  </a:cubicBezTo>
                  <a:cubicBezTo>
                    <a:pt x="3932787" y="1194604"/>
                    <a:pt x="3650253" y="988162"/>
                    <a:pt x="3327179" y="845129"/>
                  </a:cubicBezTo>
                  <a:cubicBezTo>
                    <a:pt x="2970387" y="687212"/>
                    <a:pt x="2564126" y="607104"/>
                    <a:pt x="2119684" y="607104"/>
                  </a:cubicBezTo>
                  <a:lnTo>
                    <a:pt x="2113362" y="607104"/>
                  </a:lnTo>
                  <a:lnTo>
                    <a:pt x="2102700" y="607104"/>
                  </a:lnTo>
                  <a:lnTo>
                    <a:pt x="2092038" y="606740"/>
                  </a:lnTo>
                  <a:cubicBezTo>
                    <a:pt x="2057202" y="605532"/>
                    <a:pt x="2023605" y="605046"/>
                    <a:pt x="1989265" y="605046"/>
                  </a:cubicBezTo>
                  <a:cubicBezTo>
                    <a:pt x="1584989" y="605046"/>
                    <a:pt x="1215923" y="682977"/>
                    <a:pt x="892105" y="837143"/>
                  </a:cubicBezTo>
                  <a:cubicBezTo>
                    <a:pt x="596554" y="977755"/>
                    <a:pt x="337327" y="1181776"/>
                    <a:pt x="121738" y="1443641"/>
                  </a:cubicBezTo>
                  <a:lnTo>
                    <a:pt x="0" y="1607393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8AEE038-5037-42A4-9563-BCE140CA4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61563"/>
              <a:ext cx="5474293" cy="4492666"/>
            </a:xfrm>
            <a:custGeom>
              <a:avLst/>
              <a:gdLst>
                <a:gd name="connsiteX0" fmla="*/ 2115592 w 5474293"/>
                <a:gd name="connsiteY0" fmla="*/ 41 h 4492666"/>
                <a:gd name="connsiteX1" fmla="*/ 3398462 w 5474293"/>
                <a:gd name="connsiteY1" fmla="*/ 218585 h 4492666"/>
                <a:gd name="connsiteX2" fmla="*/ 3475450 w 5474293"/>
                <a:gd name="connsiteY2" fmla="*/ 248231 h 4492666"/>
                <a:gd name="connsiteX3" fmla="*/ 3514006 w 5474293"/>
                <a:gd name="connsiteY3" fmla="*/ 262994 h 4492666"/>
                <a:gd name="connsiteX4" fmla="*/ 3551818 w 5474293"/>
                <a:gd name="connsiteY4" fmla="*/ 279573 h 4492666"/>
                <a:gd name="connsiteX5" fmla="*/ 3627317 w 5474293"/>
                <a:gd name="connsiteY5" fmla="*/ 313213 h 4492666"/>
                <a:gd name="connsiteX6" fmla="*/ 3665128 w 5474293"/>
                <a:gd name="connsiteY6" fmla="*/ 330033 h 4492666"/>
                <a:gd name="connsiteX7" fmla="*/ 3702071 w 5474293"/>
                <a:gd name="connsiteY7" fmla="*/ 348669 h 4492666"/>
                <a:gd name="connsiteX8" fmla="*/ 3775959 w 5474293"/>
                <a:gd name="connsiteY8" fmla="*/ 386060 h 4492666"/>
                <a:gd name="connsiteX9" fmla="*/ 3812905 w 5474293"/>
                <a:gd name="connsiteY9" fmla="*/ 404817 h 4492666"/>
                <a:gd name="connsiteX10" fmla="*/ 3848855 w 5474293"/>
                <a:gd name="connsiteY10" fmla="*/ 425267 h 4492666"/>
                <a:gd name="connsiteX11" fmla="*/ 3920762 w 5474293"/>
                <a:gd name="connsiteY11" fmla="*/ 466653 h 4492666"/>
                <a:gd name="connsiteX12" fmla="*/ 3956712 w 5474293"/>
                <a:gd name="connsiteY12" fmla="*/ 487466 h 4492666"/>
                <a:gd name="connsiteX13" fmla="*/ 3991550 w 5474293"/>
                <a:gd name="connsiteY13" fmla="*/ 509852 h 4492666"/>
                <a:gd name="connsiteX14" fmla="*/ 4511739 w 5474293"/>
                <a:gd name="connsiteY14" fmla="*/ 921042 h 4492666"/>
                <a:gd name="connsiteX15" fmla="*/ 4933990 w 5474293"/>
                <a:gd name="connsiteY15" fmla="*/ 1431579 h 4492666"/>
                <a:gd name="connsiteX16" fmla="*/ 5244418 w 5474293"/>
                <a:gd name="connsiteY16" fmla="*/ 2014241 h 4492666"/>
                <a:gd name="connsiteX17" fmla="*/ 5433601 w 5474293"/>
                <a:gd name="connsiteY17" fmla="*/ 2643851 h 4492666"/>
                <a:gd name="connsiteX18" fmla="*/ 5469182 w 5474293"/>
                <a:gd name="connsiteY18" fmla="*/ 2969730 h 4492666"/>
                <a:gd name="connsiteX19" fmla="*/ 5472280 w 5474293"/>
                <a:gd name="connsiteY19" fmla="*/ 3051530 h 4492666"/>
                <a:gd name="connsiteX20" fmla="*/ 5473893 w 5474293"/>
                <a:gd name="connsiteY20" fmla="*/ 3133213 h 4492666"/>
                <a:gd name="connsiteX21" fmla="*/ 5473396 w 5474293"/>
                <a:gd name="connsiteY21" fmla="*/ 3214894 h 4492666"/>
                <a:gd name="connsiteX22" fmla="*/ 5471413 w 5474293"/>
                <a:gd name="connsiteY22" fmla="*/ 3296455 h 4492666"/>
                <a:gd name="connsiteX23" fmla="*/ 5370003 w 5474293"/>
                <a:gd name="connsiteY23" fmla="*/ 3937439 h 4492666"/>
                <a:gd name="connsiteX24" fmla="*/ 5330578 w 5474293"/>
                <a:gd name="connsiteY24" fmla="*/ 4093542 h 4492666"/>
                <a:gd name="connsiteX25" fmla="*/ 5309380 w 5474293"/>
                <a:gd name="connsiteY25" fmla="*/ 4170988 h 4492666"/>
                <a:gd name="connsiteX26" fmla="*/ 5289173 w 5474293"/>
                <a:gd name="connsiteY26" fmla="*/ 4248555 h 4492666"/>
                <a:gd name="connsiteX27" fmla="*/ 5266983 w 5474293"/>
                <a:gd name="connsiteY27" fmla="*/ 4325639 h 4492666"/>
                <a:gd name="connsiteX28" fmla="*/ 5245039 w 5474293"/>
                <a:gd name="connsiteY28" fmla="*/ 4402599 h 4492666"/>
                <a:gd name="connsiteX29" fmla="*/ 5216062 w 5474293"/>
                <a:gd name="connsiteY29" fmla="*/ 4492666 h 4492666"/>
                <a:gd name="connsiteX30" fmla="*/ 4901582 w 5474293"/>
                <a:gd name="connsiteY30" fmla="*/ 4492666 h 4492666"/>
                <a:gd name="connsiteX31" fmla="*/ 4912791 w 5474293"/>
                <a:gd name="connsiteY31" fmla="*/ 4462983 h 4492666"/>
                <a:gd name="connsiteX32" fmla="*/ 4934983 w 5474293"/>
                <a:gd name="connsiteY32" fmla="*/ 4393040 h 4492666"/>
                <a:gd name="connsiteX33" fmla="*/ 4956181 w 5474293"/>
                <a:gd name="connsiteY33" fmla="*/ 4322734 h 4492666"/>
                <a:gd name="connsiteX34" fmla="*/ 4990895 w 5474293"/>
                <a:gd name="connsiteY34" fmla="*/ 4180064 h 4492666"/>
                <a:gd name="connsiteX35" fmla="*/ 5014697 w 5474293"/>
                <a:gd name="connsiteY35" fmla="*/ 4035216 h 4492666"/>
                <a:gd name="connsiteX36" fmla="*/ 5026474 w 5474293"/>
                <a:gd name="connsiteY36" fmla="*/ 3888915 h 4492666"/>
                <a:gd name="connsiteX37" fmla="*/ 4998580 w 5474293"/>
                <a:gd name="connsiteY37" fmla="*/ 3307225 h 4492666"/>
                <a:gd name="connsiteX38" fmla="*/ 4990770 w 5474293"/>
                <a:gd name="connsiteY38" fmla="*/ 3235586 h 4492666"/>
                <a:gd name="connsiteX39" fmla="*/ 4982093 w 5474293"/>
                <a:gd name="connsiteY39" fmla="*/ 3164190 h 4492666"/>
                <a:gd name="connsiteX40" fmla="*/ 4971556 w 5474293"/>
                <a:gd name="connsiteY40" fmla="*/ 3093158 h 4492666"/>
                <a:gd name="connsiteX41" fmla="*/ 4960024 w 5474293"/>
                <a:gd name="connsiteY41" fmla="*/ 3022368 h 4492666"/>
                <a:gd name="connsiteX42" fmla="*/ 4946883 w 5474293"/>
                <a:gd name="connsiteY42" fmla="*/ 2951941 h 4492666"/>
                <a:gd name="connsiteX43" fmla="*/ 4940685 w 5474293"/>
                <a:gd name="connsiteY43" fmla="*/ 2916728 h 4492666"/>
                <a:gd name="connsiteX44" fmla="*/ 4933123 w 5474293"/>
                <a:gd name="connsiteY44" fmla="*/ 2881754 h 4492666"/>
                <a:gd name="connsiteX45" fmla="*/ 4918494 w 5474293"/>
                <a:gd name="connsiteY45" fmla="*/ 2811812 h 4492666"/>
                <a:gd name="connsiteX46" fmla="*/ 4911553 w 5474293"/>
                <a:gd name="connsiteY46" fmla="*/ 2776841 h 4492666"/>
                <a:gd name="connsiteX47" fmla="*/ 4903494 w 5474293"/>
                <a:gd name="connsiteY47" fmla="*/ 2742111 h 4492666"/>
                <a:gd name="connsiteX48" fmla="*/ 4755594 w 5474293"/>
                <a:gd name="connsiteY48" fmla="*/ 2192244 h 4492666"/>
                <a:gd name="connsiteX49" fmla="*/ 4523888 w 5474293"/>
                <a:gd name="connsiteY49" fmla="*/ 1671057 h 4492666"/>
                <a:gd name="connsiteX50" fmla="*/ 4489176 w 5474293"/>
                <a:gd name="connsiteY50" fmla="*/ 1608376 h 4492666"/>
                <a:gd name="connsiteX51" fmla="*/ 4451613 w 5474293"/>
                <a:gd name="connsiteY51" fmla="*/ 1547507 h 4492666"/>
                <a:gd name="connsiteX52" fmla="*/ 4414049 w 5474293"/>
                <a:gd name="connsiteY52" fmla="*/ 1486398 h 4492666"/>
                <a:gd name="connsiteX53" fmla="*/ 4373758 w 5474293"/>
                <a:gd name="connsiteY53" fmla="*/ 1427104 h 4492666"/>
                <a:gd name="connsiteX54" fmla="*/ 4332971 w 5474293"/>
                <a:gd name="connsiteY54" fmla="*/ 1367930 h 4492666"/>
                <a:gd name="connsiteX55" fmla="*/ 4289828 w 5474293"/>
                <a:gd name="connsiteY55" fmla="*/ 1310450 h 4492666"/>
                <a:gd name="connsiteX56" fmla="*/ 4268258 w 5474293"/>
                <a:gd name="connsiteY56" fmla="*/ 1281651 h 4492666"/>
                <a:gd name="connsiteX57" fmla="*/ 4257471 w 5474293"/>
                <a:gd name="connsiteY57" fmla="*/ 1267250 h 4492666"/>
                <a:gd name="connsiteX58" fmla="*/ 4245941 w 5474293"/>
                <a:gd name="connsiteY58" fmla="*/ 1253455 h 4492666"/>
                <a:gd name="connsiteX59" fmla="*/ 4199824 w 5474293"/>
                <a:gd name="connsiteY59" fmla="*/ 1198154 h 4492666"/>
                <a:gd name="connsiteX60" fmla="*/ 3782406 w 5474293"/>
                <a:gd name="connsiteY60" fmla="*/ 797372 h 4492666"/>
                <a:gd name="connsiteX61" fmla="*/ 3540661 w 5474293"/>
                <a:gd name="connsiteY61" fmla="*/ 632194 h 4492666"/>
                <a:gd name="connsiteX62" fmla="*/ 3279449 w 5474293"/>
                <a:gd name="connsiteY62" fmla="*/ 495211 h 4492666"/>
                <a:gd name="connsiteX63" fmla="*/ 2712893 w 5474293"/>
                <a:gd name="connsiteY63" fmla="*/ 311278 h 4492666"/>
                <a:gd name="connsiteX64" fmla="*/ 2639377 w 5474293"/>
                <a:gd name="connsiteY64" fmla="*/ 295787 h 4492666"/>
                <a:gd name="connsiteX65" fmla="*/ 2564993 w 5474293"/>
                <a:gd name="connsiteY65" fmla="*/ 284291 h 4492666"/>
                <a:gd name="connsiteX66" fmla="*/ 2415482 w 5474293"/>
                <a:gd name="connsiteY66" fmla="*/ 264446 h 4492666"/>
                <a:gd name="connsiteX67" fmla="*/ 2340231 w 5474293"/>
                <a:gd name="connsiteY67" fmla="*/ 257428 h 4492666"/>
                <a:gd name="connsiteX68" fmla="*/ 2264732 w 5474293"/>
                <a:gd name="connsiteY68" fmla="*/ 251982 h 4492666"/>
                <a:gd name="connsiteX69" fmla="*/ 2112989 w 5474293"/>
                <a:gd name="connsiteY69" fmla="*/ 245811 h 4492666"/>
                <a:gd name="connsiteX70" fmla="*/ 1515068 w 5474293"/>
                <a:gd name="connsiteY70" fmla="*/ 306677 h 4492666"/>
                <a:gd name="connsiteX71" fmla="*/ 963016 w 5474293"/>
                <a:gd name="connsiteY71" fmla="*/ 513967 h 4492666"/>
                <a:gd name="connsiteX72" fmla="*/ 485101 w 5474293"/>
                <a:gd name="connsiteY72" fmla="*/ 835489 h 4492666"/>
                <a:gd name="connsiteX73" fmla="*/ 377616 w 5474293"/>
                <a:gd name="connsiteY73" fmla="*/ 929391 h 4492666"/>
                <a:gd name="connsiteX74" fmla="*/ 350963 w 5474293"/>
                <a:gd name="connsiteY74" fmla="*/ 952869 h 4492666"/>
                <a:gd name="connsiteX75" fmla="*/ 325177 w 5474293"/>
                <a:gd name="connsiteY75" fmla="*/ 977433 h 4492666"/>
                <a:gd name="connsiteX76" fmla="*/ 273108 w 5474293"/>
                <a:gd name="connsiteY76" fmla="*/ 1026079 h 4492666"/>
                <a:gd name="connsiteX77" fmla="*/ 246950 w 5474293"/>
                <a:gd name="connsiteY77" fmla="*/ 1050280 h 4492666"/>
                <a:gd name="connsiteX78" fmla="*/ 221907 w 5474293"/>
                <a:gd name="connsiteY78" fmla="*/ 1075572 h 4492666"/>
                <a:gd name="connsiteX79" fmla="*/ 171698 w 5474293"/>
                <a:gd name="connsiteY79" fmla="*/ 1126154 h 4492666"/>
                <a:gd name="connsiteX80" fmla="*/ 123596 w 5474293"/>
                <a:gd name="connsiteY80" fmla="*/ 1178793 h 4492666"/>
                <a:gd name="connsiteX81" fmla="*/ 76734 w 5474293"/>
                <a:gd name="connsiteY81" fmla="*/ 1232642 h 4492666"/>
                <a:gd name="connsiteX82" fmla="*/ 0 w 5474293"/>
                <a:gd name="connsiteY82" fmla="*/ 1334855 h 4492666"/>
                <a:gd name="connsiteX83" fmla="*/ 0 w 5474293"/>
                <a:gd name="connsiteY83" fmla="*/ 663435 h 4492666"/>
                <a:gd name="connsiteX84" fmla="*/ 16483 w 5474293"/>
                <a:gd name="connsiteY84" fmla="*/ 648530 h 4492666"/>
                <a:gd name="connsiteX85" fmla="*/ 48220 w 5474293"/>
                <a:gd name="connsiteY85" fmla="*/ 620940 h 4492666"/>
                <a:gd name="connsiteX86" fmla="*/ 81570 w 5474293"/>
                <a:gd name="connsiteY86" fmla="*/ 595043 h 4492666"/>
                <a:gd name="connsiteX87" fmla="*/ 217693 w 5474293"/>
                <a:gd name="connsiteY87" fmla="*/ 495573 h 4492666"/>
                <a:gd name="connsiteX88" fmla="*/ 817844 w 5474293"/>
                <a:gd name="connsiteY88" fmla="*/ 193898 h 4492666"/>
                <a:gd name="connsiteX89" fmla="*/ 1463494 w 5474293"/>
                <a:gd name="connsiteY89" fmla="*/ 41427 h 4492666"/>
                <a:gd name="connsiteX90" fmla="*/ 2115592 w 5474293"/>
                <a:gd name="connsiteY90" fmla="*/ 41 h 449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474293" h="4492666">
                  <a:moveTo>
                    <a:pt x="2115592" y="41"/>
                  </a:moveTo>
                  <a:cubicBezTo>
                    <a:pt x="2546769" y="1129"/>
                    <a:pt x="2985634" y="65627"/>
                    <a:pt x="3398462" y="218585"/>
                  </a:cubicBezTo>
                  <a:lnTo>
                    <a:pt x="3475450" y="248231"/>
                  </a:lnTo>
                  <a:lnTo>
                    <a:pt x="3514006" y="262994"/>
                  </a:lnTo>
                  <a:cubicBezTo>
                    <a:pt x="3526651" y="268318"/>
                    <a:pt x="3539171" y="274006"/>
                    <a:pt x="3551818" y="279573"/>
                  </a:cubicBezTo>
                  <a:lnTo>
                    <a:pt x="3627317" y="313213"/>
                  </a:lnTo>
                  <a:lnTo>
                    <a:pt x="3665128" y="330033"/>
                  </a:lnTo>
                  <a:cubicBezTo>
                    <a:pt x="3677650" y="335841"/>
                    <a:pt x="3689676" y="342377"/>
                    <a:pt x="3702071" y="348669"/>
                  </a:cubicBezTo>
                  <a:lnTo>
                    <a:pt x="3775959" y="386060"/>
                  </a:lnTo>
                  <a:lnTo>
                    <a:pt x="3812905" y="404817"/>
                  </a:lnTo>
                  <a:cubicBezTo>
                    <a:pt x="3825054" y="411352"/>
                    <a:pt x="3836832" y="418491"/>
                    <a:pt x="3848855" y="425267"/>
                  </a:cubicBezTo>
                  <a:lnTo>
                    <a:pt x="3920762" y="466653"/>
                  </a:lnTo>
                  <a:lnTo>
                    <a:pt x="3956712" y="487466"/>
                  </a:lnTo>
                  <a:lnTo>
                    <a:pt x="3991550" y="509852"/>
                  </a:lnTo>
                  <a:cubicBezTo>
                    <a:pt x="4178500" y="628078"/>
                    <a:pt x="4353674" y="766030"/>
                    <a:pt x="4511739" y="921042"/>
                  </a:cubicBezTo>
                  <a:cubicBezTo>
                    <a:pt x="4669309" y="1076539"/>
                    <a:pt x="4811754" y="1247647"/>
                    <a:pt x="4933990" y="1431579"/>
                  </a:cubicBezTo>
                  <a:cubicBezTo>
                    <a:pt x="5056724" y="1615272"/>
                    <a:pt x="5159993" y="1811186"/>
                    <a:pt x="5244418" y="2014241"/>
                  </a:cubicBezTo>
                  <a:cubicBezTo>
                    <a:pt x="5327481" y="2217657"/>
                    <a:pt x="5396409" y="2427728"/>
                    <a:pt x="5433601" y="2643851"/>
                  </a:cubicBezTo>
                  <a:cubicBezTo>
                    <a:pt x="5452446" y="2751792"/>
                    <a:pt x="5463480" y="2860819"/>
                    <a:pt x="5469182" y="2969730"/>
                  </a:cubicBezTo>
                  <a:cubicBezTo>
                    <a:pt x="5471413" y="2996957"/>
                    <a:pt x="5471785" y="3024183"/>
                    <a:pt x="5472280" y="3051530"/>
                  </a:cubicBezTo>
                  <a:lnTo>
                    <a:pt x="5473893" y="3133213"/>
                  </a:lnTo>
                  <a:cubicBezTo>
                    <a:pt x="5474883" y="3160441"/>
                    <a:pt x="5473770" y="3187667"/>
                    <a:pt x="5473396" y="3214894"/>
                  </a:cubicBezTo>
                  <a:lnTo>
                    <a:pt x="5471413" y="3296455"/>
                  </a:lnTo>
                  <a:cubicBezTo>
                    <a:pt x="5463726" y="3513909"/>
                    <a:pt x="5421452" y="3728700"/>
                    <a:pt x="5370003" y="3937439"/>
                  </a:cubicBezTo>
                  <a:cubicBezTo>
                    <a:pt x="5356367" y="3989595"/>
                    <a:pt x="5343100" y="4041629"/>
                    <a:pt x="5330578" y="4093542"/>
                  </a:cubicBezTo>
                  <a:lnTo>
                    <a:pt x="5309380" y="4170988"/>
                  </a:lnTo>
                  <a:lnTo>
                    <a:pt x="5289173" y="4248555"/>
                  </a:lnTo>
                  <a:lnTo>
                    <a:pt x="5266983" y="4325639"/>
                  </a:lnTo>
                  <a:cubicBezTo>
                    <a:pt x="5259667" y="4351292"/>
                    <a:pt x="5253096" y="4377187"/>
                    <a:pt x="5245039" y="4402599"/>
                  </a:cubicBezTo>
                  <a:lnTo>
                    <a:pt x="5216062" y="4492666"/>
                  </a:lnTo>
                  <a:lnTo>
                    <a:pt x="4901582" y="4492666"/>
                  </a:lnTo>
                  <a:lnTo>
                    <a:pt x="4912791" y="4462983"/>
                  </a:lnTo>
                  <a:cubicBezTo>
                    <a:pt x="4921718" y="4440114"/>
                    <a:pt x="4927669" y="4416273"/>
                    <a:pt x="4934983" y="4393040"/>
                  </a:cubicBezTo>
                  <a:lnTo>
                    <a:pt x="4956181" y="4322734"/>
                  </a:lnTo>
                  <a:cubicBezTo>
                    <a:pt x="4968704" y="4275420"/>
                    <a:pt x="4979862" y="4227742"/>
                    <a:pt x="4990895" y="4180064"/>
                  </a:cubicBezTo>
                  <a:cubicBezTo>
                    <a:pt x="5000067" y="4131903"/>
                    <a:pt x="5007506" y="4083498"/>
                    <a:pt x="5014697" y="4035216"/>
                  </a:cubicBezTo>
                  <a:cubicBezTo>
                    <a:pt x="5019284" y="3986327"/>
                    <a:pt x="5023871" y="3937683"/>
                    <a:pt x="5026474" y="3888915"/>
                  </a:cubicBezTo>
                  <a:cubicBezTo>
                    <a:pt x="5034534" y="3693002"/>
                    <a:pt x="5016310" y="3498298"/>
                    <a:pt x="4998580" y="3307225"/>
                  </a:cubicBezTo>
                  <a:lnTo>
                    <a:pt x="4990770" y="3235586"/>
                  </a:lnTo>
                  <a:cubicBezTo>
                    <a:pt x="4988167" y="3211748"/>
                    <a:pt x="4986182" y="3187910"/>
                    <a:pt x="4982093" y="3164190"/>
                  </a:cubicBezTo>
                  <a:lnTo>
                    <a:pt x="4971556" y="3093158"/>
                  </a:lnTo>
                  <a:cubicBezTo>
                    <a:pt x="4968084" y="3069442"/>
                    <a:pt x="4964735" y="3045844"/>
                    <a:pt x="4960024" y="3022368"/>
                  </a:cubicBezTo>
                  <a:lnTo>
                    <a:pt x="4946883" y="2951941"/>
                  </a:lnTo>
                  <a:lnTo>
                    <a:pt x="4940685" y="2916728"/>
                  </a:lnTo>
                  <a:cubicBezTo>
                    <a:pt x="4938454" y="2904988"/>
                    <a:pt x="4935603" y="2893372"/>
                    <a:pt x="4933123" y="2881754"/>
                  </a:cubicBezTo>
                  <a:cubicBezTo>
                    <a:pt x="4927915" y="2858522"/>
                    <a:pt x="4923205" y="2835167"/>
                    <a:pt x="4918494" y="2811812"/>
                  </a:cubicBezTo>
                  <a:lnTo>
                    <a:pt x="4911553" y="2776841"/>
                  </a:lnTo>
                  <a:lnTo>
                    <a:pt x="4903494" y="2742111"/>
                  </a:lnTo>
                  <a:cubicBezTo>
                    <a:pt x="4862335" y="2556724"/>
                    <a:pt x="4819069" y="2371579"/>
                    <a:pt x="4755594" y="2192244"/>
                  </a:cubicBezTo>
                  <a:cubicBezTo>
                    <a:pt x="4693607" y="2012547"/>
                    <a:pt x="4616123" y="1837930"/>
                    <a:pt x="4523888" y="1671057"/>
                  </a:cubicBezTo>
                  <a:lnTo>
                    <a:pt x="4489176" y="1608376"/>
                  </a:lnTo>
                  <a:lnTo>
                    <a:pt x="4451613" y="1547507"/>
                  </a:lnTo>
                  <a:cubicBezTo>
                    <a:pt x="4439092" y="1527178"/>
                    <a:pt x="4427065" y="1506485"/>
                    <a:pt x="4414049" y="1486398"/>
                  </a:cubicBezTo>
                  <a:lnTo>
                    <a:pt x="4373758" y="1427104"/>
                  </a:lnTo>
                  <a:cubicBezTo>
                    <a:pt x="4360121" y="1407499"/>
                    <a:pt x="4347475" y="1387050"/>
                    <a:pt x="4332971" y="1367930"/>
                  </a:cubicBezTo>
                  <a:lnTo>
                    <a:pt x="4289828" y="1310450"/>
                  </a:lnTo>
                  <a:lnTo>
                    <a:pt x="4268258" y="1281651"/>
                  </a:lnTo>
                  <a:lnTo>
                    <a:pt x="4257471" y="1267250"/>
                  </a:lnTo>
                  <a:lnTo>
                    <a:pt x="4245941" y="1253455"/>
                  </a:lnTo>
                  <a:lnTo>
                    <a:pt x="4199824" y="1198154"/>
                  </a:lnTo>
                  <a:cubicBezTo>
                    <a:pt x="4076223" y="1051127"/>
                    <a:pt x="3936878" y="915598"/>
                    <a:pt x="3782406" y="797372"/>
                  </a:cubicBezTo>
                  <a:cubicBezTo>
                    <a:pt x="3705172" y="738198"/>
                    <a:pt x="3624465" y="683017"/>
                    <a:pt x="3540661" y="632194"/>
                  </a:cubicBezTo>
                  <a:cubicBezTo>
                    <a:pt x="3456483" y="582217"/>
                    <a:pt x="3369578" y="535749"/>
                    <a:pt x="3279449" y="495211"/>
                  </a:cubicBezTo>
                  <a:cubicBezTo>
                    <a:pt x="3099688" y="413287"/>
                    <a:pt x="2908894" y="352421"/>
                    <a:pt x="2712893" y="311278"/>
                  </a:cubicBezTo>
                  <a:lnTo>
                    <a:pt x="2639377" y="295787"/>
                  </a:lnTo>
                  <a:cubicBezTo>
                    <a:pt x="2614706" y="291552"/>
                    <a:pt x="2589789" y="288163"/>
                    <a:pt x="2564993" y="284291"/>
                  </a:cubicBezTo>
                  <a:cubicBezTo>
                    <a:pt x="2515280" y="277031"/>
                    <a:pt x="2465817" y="268198"/>
                    <a:pt x="2415482" y="264446"/>
                  </a:cubicBezTo>
                  <a:lnTo>
                    <a:pt x="2340231" y="257428"/>
                  </a:lnTo>
                  <a:cubicBezTo>
                    <a:pt x="2315188" y="255129"/>
                    <a:pt x="2290147" y="252466"/>
                    <a:pt x="2264732" y="251982"/>
                  </a:cubicBezTo>
                  <a:lnTo>
                    <a:pt x="2112989" y="245811"/>
                  </a:lnTo>
                  <a:cubicBezTo>
                    <a:pt x="1910292" y="242179"/>
                    <a:pt x="1709334" y="261422"/>
                    <a:pt x="1515068" y="306677"/>
                  </a:cubicBezTo>
                  <a:cubicBezTo>
                    <a:pt x="1320802" y="351572"/>
                    <a:pt x="1135214" y="423574"/>
                    <a:pt x="963016" y="513967"/>
                  </a:cubicBezTo>
                  <a:cubicBezTo>
                    <a:pt x="790695" y="604482"/>
                    <a:pt x="631639" y="713754"/>
                    <a:pt x="485101" y="835489"/>
                  </a:cubicBezTo>
                  <a:cubicBezTo>
                    <a:pt x="447290" y="864410"/>
                    <a:pt x="413445" y="898292"/>
                    <a:pt x="377616" y="929391"/>
                  </a:cubicBezTo>
                  <a:lnTo>
                    <a:pt x="350963" y="952869"/>
                  </a:lnTo>
                  <a:cubicBezTo>
                    <a:pt x="342160" y="960855"/>
                    <a:pt x="333854" y="969326"/>
                    <a:pt x="325177" y="977433"/>
                  </a:cubicBezTo>
                  <a:cubicBezTo>
                    <a:pt x="307943" y="993770"/>
                    <a:pt x="290712" y="1010106"/>
                    <a:pt x="273108" y="1026079"/>
                  </a:cubicBezTo>
                  <a:cubicBezTo>
                    <a:pt x="264431" y="1034187"/>
                    <a:pt x="255379" y="1041931"/>
                    <a:pt x="246950" y="1050280"/>
                  </a:cubicBezTo>
                  <a:lnTo>
                    <a:pt x="221907" y="1075572"/>
                  </a:lnTo>
                  <a:lnTo>
                    <a:pt x="171698" y="1126154"/>
                  </a:lnTo>
                  <a:cubicBezTo>
                    <a:pt x="154467" y="1142611"/>
                    <a:pt x="139340" y="1161005"/>
                    <a:pt x="123596" y="1178793"/>
                  </a:cubicBezTo>
                  <a:lnTo>
                    <a:pt x="76734" y="1232642"/>
                  </a:lnTo>
                  <a:lnTo>
                    <a:pt x="0" y="1334855"/>
                  </a:lnTo>
                  <a:lnTo>
                    <a:pt x="0" y="663435"/>
                  </a:lnTo>
                  <a:lnTo>
                    <a:pt x="16483" y="648530"/>
                  </a:lnTo>
                  <a:cubicBezTo>
                    <a:pt x="27021" y="639332"/>
                    <a:pt x="37312" y="629893"/>
                    <a:pt x="48220" y="620940"/>
                  </a:cubicBezTo>
                  <a:lnTo>
                    <a:pt x="81570" y="595043"/>
                  </a:lnTo>
                  <a:cubicBezTo>
                    <a:pt x="126324" y="560920"/>
                    <a:pt x="170334" y="526189"/>
                    <a:pt x="217693" y="495573"/>
                  </a:cubicBezTo>
                  <a:cubicBezTo>
                    <a:pt x="403528" y="368636"/>
                    <a:pt x="607091" y="267955"/>
                    <a:pt x="817844" y="193898"/>
                  </a:cubicBezTo>
                  <a:cubicBezTo>
                    <a:pt x="1028722" y="119356"/>
                    <a:pt x="1246293" y="71921"/>
                    <a:pt x="1463494" y="41427"/>
                  </a:cubicBezTo>
                  <a:cubicBezTo>
                    <a:pt x="1681315" y="11537"/>
                    <a:pt x="1899630" y="-805"/>
                    <a:pt x="2115592" y="4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432E34-6BBC-4765-8C67-2A6E9F418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480043 w 5455589"/>
                <a:gd name="connsiteY5" fmla="*/ 4526023 h 4526023"/>
                <a:gd name="connsiteX6" fmla="*/ 4544716 w 5455589"/>
                <a:gd name="connsiteY6" fmla="*/ 4369040 h 4526023"/>
                <a:gd name="connsiteX7" fmla="*/ 4711707 w 5455589"/>
                <a:gd name="connsiteY7" fmla="*/ 3389953 h 4526023"/>
                <a:gd name="connsiteX8" fmla="*/ 4540005 w 5455589"/>
                <a:gd name="connsiteY8" fmla="*/ 2387756 h 4526023"/>
                <a:gd name="connsiteX9" fmla="*/ 4043865 w 5455589"/>
                <a:gd name="connsiteY9" fmla="*/ 1537907 h 4526023"/>
                <a:gd name="connsiteX10" fmla="*/ 3246721 w 5455589"/>
                <a:gd name="connsiteY10" fmla="*/ 955249 h 4526023"/>
                <a:gd name="connsiteX11" fmla="*/ 2090425 w 5455589"/>
                <a:gd name="connsiteY11" fmla="*/ 727992 h 4526023"/>
                <a:gd name="connsiteX12" fmla="*/ 2083606 w 5455589"/>
                <a:gd name="connsiteY12" fmla="*/ 727992 h 4526023"/>
                <a:gd name="connsiteX13" fmla="*/ 2071085 w 5455589"/>
                <a:gd name="connsiteY13" fmla="*/ 727992 h 4526023"/>
                <a:gd name="connsiteX14" fmla="*/ 2058564 w 5455589"/>
                <a:gd name="connsiteY14" fmla="*/ 727630 h 4526023"/>
                <a:gd name="connsiteX15" fmla="*/ 1959882 w 5455589"/>
                <a:gd name="connsiteY15" fmla="*/ 726055 h 4526023"/>
                <a:gd name="connsiteX16" fmla="*/ 917394 w 5455589"/>
                <a:gd name="connsiteY16" fmla="*/ 945930 h 4526023"/>
                <a:gd name="connsiteX17" fmla="*/ 189425 w 5455589"/>
                <a:gd name="connsiteY17" fmla="*/ 1519394 h 4526023"/>
                <a:gd name="connsiteX18" fmla="*/ 47794 w 5455589"/>
                <a:gd name="connsiteY18" fmla="*/ 1709883 h 4526023"/>
                <a:gd name="connsiteX19" fmla="*/ 0 w 5455589"/>
                <a:gd name="connsiteY19" fmla="*/ 1789072 h 4526023"/>
                <a:gd name="connsiteX20" fmla="*/ 0 w 5455589"/>
                <a:gd name="connsiteY20" fmla="*/ 675495 h 4526023"/>
                <a:gd name="connsiteX21" fmla="*/ 64855 w 5455589"/>
                <a:gd name="connsiteY21" fmla="*/ 618817 h 4526023"/>
                <a:gd name="connsiteX22" fmla="*/ 1959882 w 5455589"/>
                <a:gd name="connsiteY22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480043" y="4526023"/>
                  </a:lnTo>
                  <a:lnTo>
                    <a:pt x="4544716" y="4369040"/>
                  </a:lnTo>
                  <a:cubicBezTo>
                    <a:pt x="4655547" y="4060465"/>
                    <a:pt x="4711707" y="3731077"/>
                    <a:pt x="4711707" y="3389953"/>
                  </a:cubicBezTo>
                  <a:cubicBezTo>
                    <a:pt x="4711707" y="3043625"/>
                    <a:pt x="4653936" y="2706493"/>
                    <a:pt x="4540005" y="2387756"/>
                  </a:cubicBezTo>
                  <a:cubicBezTo>
                    <a:pt x="4424835" y="2065386"/>
                    <a:pt x="4257842" y="1779441"/>
                    <a:pt x="4043865" y="1537907"/>
                  </a:cubicBezTo>
                  <a:cubicBezTo>
                    <a:pt x="3821582" y="1287054"/>
                    <a:pt x="3553305" y="1091020"/>
                    <a:pt x="3246721" y="955249"/>
                  </a:cubicBezTo>
                  <a:cubicBezTo>
                    <a:pt x="2906044" y="804470"/>
                    <a:pt x="2517016" y="727992"/>
                    <a:pt x="2090425" y="727992"/>
                  </a:cubicBezTo>
                  <a:lnTo>
                    <a:pt x="2083606" y="727992"/>
                  </a:lnTo>
                  <a:lnTo>
                    <a:pt x="2071085" y="727992"/>
                  </a:lnTo>
                  <a:lnTo>
                    <a:pt x="2058564" y="727630"/>
                  </a:lnTo>
                  <a:cubicBezTo>
                    <a:pt x="2025216" y="726541"/>
                    <a:pt x="1992858" y="726055"/>
                    <a:pt x="1959882" y="726055"/>
                  </a:cubicBezTo>
                  <a:cubicBezTo>
                    <a:pt x="1574698" y="726055"/>
                    <a:pt x="1223854" y="799992"/>
                    <a:pt x="917394" y="945930"/>
                  </a:cubicBezTo>
                  <a:cubicBezTo>
                    <a:pt x="638454" y="1078555"/>
                    <a:pt x="393486" y="1271566"/>
                    <a:pt x="189425" y="1519394"/>
                  </a:cubicBezTo>
                  <a:cubicBezTo>
                    <a:pt x="139464" y="1580080"/>
                    <a:pt x="92231" y="1643617"/>
                    <a:pt x="47794" y="1709883"/>
                  </a:cubicBezTo>
                  <a:lnTo>
                    <a:pt x="0" y="1789072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3D4367F-6965-4855-B998-98587267C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613420 w 5455589"/>
                <a:gd name="connsiteY5" fmla="*/ 4526023 h 4526023"/>
                <a:gd name="connsiteX6" fmla="*/ 4661623 w 5455589"/>
                <a:gd name="connsiteY6" fmla="*/ 4409094 h 4526023"/>
                <a:gd name="connsiteX7" fmla="*/ 4835557 w 5455589"/>
                <a:gd name="connsiteY7" fmla="*/ 3389953 h 4526023"/>
                <a:gd name="connsiteX8" fmla="*/ 4656910 w 5455589"/>
                <a:gd name="connsiteY8" fmla="*/ 2347944 h 4526023"/>
                <a:gd name="connsiteX9" fmla="*/ 4137464 w 5455589"/>
                <a:gd name="connsiteY9" fmla="*/ 1458888 h 4526023"/>
                <a:gd name="connsiteX10" fmla="*/ 3297796 w 5455589"/>
                <a:gd name="connsiteY10" fmla="*/ 845129 h 4526023"/>
                <a:gd name="connsiteX11" fmla="*/ 2090301 w 5455589"/>
                <a:gd name="connsiteY11" fmla="*/ 607104 h 4526023"/>
                <a:gd name="connsiteX12" fmla="*/ 2083978 w 5455589"/>
                <a:gd name="connsiteY12" fmla="*/ 607104 h 4526023"/>
                <a:gd name="connsiteX13" fmla="*/ 2073317 w 5455589"/>
                <a:gd name="connsiteY13" fmla="*/ 607104 h 4526023"/>
                <a:gd name="connsiteX14" fmla="*/ 2062656 w 5455589"/>
                <a:gd name="connsiteY14" fmla="*/ 606741 h 4526023"/>
                <a:gd name="connsiteX15" fmla="*/ 1959882 w 5455589"/>
                <a:gd name="connsiteY15" fmla="*/ 605046 h 4526023"/>
                <a:gd name="connsiteX16" fmla="*/ 862722 w 5455589"/>
                <a:gd name="connsiteY16" fmla="*/ 837143 h 4526023"/>
                <a:gd name="connsiteX17" fmla="*/ 92355 w 5455589"/>
                <a:gd name="connsiteY17" fmla="*/ 1443641 h 4526023"/>
                <a:gd name="connsiteX18" fmla="*/ 0 w 5455589"/>
                <a:gd name="connsiteY18" fmla="*/ 1567870 h 4526023"/>
                <a:gd name="connsiteX19" fmla="*/ 0 w 5455589"/>
                <a:gd name="connsiteY19" fmla="*/ 675495 h 4526023"/>
                <a:gd name="connsiteX20" fmla="*/ 64855 w 5455589"/>
                <a:gd name="connsiteY20" fmla="*/ 618817 h 4526023"/>
                <a:gd name="connsiteX21" fmla="*/ 1959882 w 5455589"/>
                <a:gd name="connsiteY21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613420" y="4526023"/>
                  </a:lnTo>
                  <a:lnTo>
                    <a:pt x="4661623" y="4409094"/>
                  </a:lnTo>
                  <a:cubicBezTo>
                    <a:pt x="4777041" y="4087572"/>
                    <a:pt x="4835557" y="3744753"/>
                    <a:pt x="4835557" y="3389953"/>
                  </a:cubicBezTo>
                  <a:cubicBezTo>
                    <a:pt x="4835557" y="3030072"/>
                    <a:pt x="4775428" y="2679509"/>
                    <a:pt x="4656910" y="2347944"/>
                  </a:cubicBezTo>
                  <a:cubicBezTo>
                    <a:pt x="4536532" y="2011174"/>
                    <a:pt x="4361732" y="1712040"/>
                    <a:pt x="4137464" y="1458888"/>
                  </a:cubicBezTo>
                  <a:cubicBezTo>
                    <a:pt x="3903404" y="1194604"/>
                    <a:pt x="3620870" y="988162"/>
                    <a:pt x="3297796" y="845129"/>
                  </a:cubicBezTo>
                  <a:cubicBezTo>
                    <a:pt x="2941004" y="687212"/>
                    <a:pt x="2534743" y="607104"/>
                    <a:pt x="2090301" y="607104"/>
                  </a:cubicBezTo>
                  <a:lnTo>
                    <a:pt x="2083978" y="607104"/>
                  </a:lnTo>
                  <a:lnTo>
                    <a:pt x="2073317" y="607104"/>
                  </a:lnTo>
                  <a:lnTo>
                    <a:pt x="2062656" y="606741"/>
                  </a:lnTo>
                  <a:cubicBezTo>
                    <a:pt x="2027819" y="605532"/>
                    <a:pt x="1994222" y="605046"/>
                    <a:pt x="1959882" y="605046"/>
                  </a:cubicBezTo>
                  <a:cubicBezTo>
                    <a:pt x="1555729" y="605046"/>
                    <a:pt x="1186663" y="683098"/>
                    <a:pt x="862722" y="837143"/>
                  </a:cubicBezTo>
                  <a:cubicBezTo>
                    <a:pt x="567171" y="977755"/>
                    <a:pt x="307943" y="1181776"/>
                    <a:pt x="92355" y="1443641"/>
                  </a:cubicBezTo>
                  <a:lnTo>
                    <a:pt x="0" y="1567870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7" name="Freeform: Shape 86">
              <a:extLst>
                <a:ext uri="{FF2B5EF4-FFF2-40B4-BE49-F238E27FC236}">
                  <a16:creationId xmlns:a16="http://schemas.microsoft.com/office/drawing/2014/main" id="{9A1ACE64-3E71-49F9-A03A-2B0836727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17967"/>
              <a:ext cx="5635125" cy="4536263"/>
            </a:xfrm>
            <a:custGeom>
              <a:avLst/>
              <a:gdLst>
                <a:gd name="connsiteX0" fmla="*/ 2112370 w 5635125"/>
                <a:gd name="connsiteY0" fmla="*/ 2011 h 4536263"/>
                <a:gd name="connsiteX1" fmla="*/ 3443962 w 5635125"/>
                <a:gd name="connsiteY1" fmla="*/ 201797 h 4536263"/>
                <a:gd name="connsiteX2" fmla="*/ 3524048 w 5635125"/>
                <a:gd name="connsiteY2" fmla="*/ 230356 h 4536263"/>
                <a:gd name="connsiteX3" fmla="*/ 3564215 w 5635125"/>
                <a:gd name="connsiteY3" fmla="*/ 244513 h 4536263"/>
                <a:gd name="connsiteX4" fmla="*/ 3604134 w 5635125"/>
                <a:gd name="connsiteY4" fmla="*/ 259397 h 4536263"/>
                <a:gd name="connsiteX5" fmla="*/ 3761580 w 5635125"/>
                <a:gd name="connsiteY5" fmla="*/ 325106 h 4536263"/>
                <a:gd name="connsiteX6" fmla="*/ 3915926 w 5635125"/>
                <a:gd name="connsiteY6" fmla="*/ 398680 h 4536263"/>
                <a:gd name="connsiteX7" fmla="*/ 4066305 w 5635125"/>
                <a:gd name="connsiteY7" fmla="*/ 480844 h 4536263"/>
                <a:gd name="connsiteX8" fmla="*/ 4617984 w 5635125"/>
                <a:gd name="connsiteY8" fmla="*/ 890098 h 4536263"/>
                <a:gd name="connsiteX9" fmla="*/ 5387359 w 5635125"/>
                <a:gd name="connsiteY9" fmla="*/ 2020324 h 4536263"/>
                <a:gd name="connsiteX10" fmla="*/ 5634933 w 5635125"/>
                <a:gd name="connsiteY10" fmla="*/ 3356508 h 4536263"/>
                <a:gd name="connsiteX11" fmla="*/ 5426809 w 5635125"/>
                <a:gd name="connsiteY11" fmla="*/ 4521289 h 4536263"/>
                <a:gd name="connsiteX12" fmla="*/ 5420775 w 5635125"/>
                <a:gd name="connsiteY12" fmla="*/ 4536263 h 4536263"/>
                <a:gd name="connsiteX13" fmla="*/ 5192615 w 5635125"/>
                <a:gd name="connsiteY13" fmla="*/ 4536263 h 4536263"/>
                <a:gd name="connsiteX14" fmla="*/ 5252198 w 5635125"/>
                <a:gd name="connsiteY14" fmla="*/ 4305372 h 4536263"/>
                <a:gd name="connsiteX15" fmla="*/ 5302934 w 5635125"/>
                <a:gd name="connsiteY15" fmla="*/ 3992169 h 4536263"/>
                <a:gd name="connsiteX16" fmla="*/ 5317935 w 5635125"/>
                <a:gd name="connsiteY16" fmla="*/ 3834617 h 4536263"/>
                <a:gd name="connsiteX17" fmla="*/ 5326240 w 5635125"/>
                <a:gd name="connsiteY17" fmla="*/ 3676819 h 4536263"/>
                <a:gd name="connsiteX18" fmla="*/ 5328597 w 5635125"/>
                <a:gd name="connsiteY18" fmla="*/ 3519023 h 4536263"/>
                <a:gd name="connsiteX19" fmla="*/ 5326862 w 5635125"/>
                <a:gd name="connsiteY19" fmla="*/ 3440247 h 4536263"/>
                <a:gd name="connsiteX20" fmla="*/ 5324754 w 5635125"/>
                <a:gd name="connsiteY20" fmla="*/ 3361590 h 4536263"/>
                <a:gd name="connsiteX21" fmla="*/ 5320291 w 5635125"/>
                <a:gd name="connsiteY21" fmla="*/ 3282936 h 4536263"/>
                <a:gd name="connsiteX22" fmla="*/ 5314712 w 5635125"/>
                <a:gd name="connsiteY22" fmla="*/ 3204522 h 4536263"/>
                <a:gd name="connsiteX23" fmla="*/ 5307521 w 5635125"/>
                <a:gd name="connsiteY23" fmla="*/ 3126228 h 4536263"/>
                <a:gd name="connsiteX24" fmla="*/ 5304050 w 5635125"/>
                <a:gd name="connsiteY24" fmla="*/ 3087142 h 4536263"/>
                <a:gd name="connsiteX25" fmla="*/ 5299091 w 5635125"/>
                <a:gd name="connsiteY25" fmla="*/ 3048177 h 4536263"/>
                <a:gd name="connsiteX26" fmla="*/ 5249253 w 5635125"/>
                <a:gd name="connsiteY26" fmla="*/ 2738030 h 4536263"/>
                <a:gd name="connsiteX27" fmla="*/ 5078790 w 5635125"/>
                <a:gd name="connsiteY27" fmla="*/ 2134677 h 4536263"/>
                <a:gd name="connsiteX28" fmla="*/ 4445910 w 5635125"/>
                <a:gd name="connsiteY28" fmla="*/ 1049950 h 4536263"/>
                <a:gd name="connsiteX29" fmla="*/ 3975680 w 5635125"/>
                <a:gd name="connsiteY29" fmla="*/ 613349 h 4536263"/>
                <a:gd name="connsiteX30" fmla="*/ 3842409 w 5635125"/>
                <a:gd name="connsiteY30" fmla="*/ 520416 h 4536263"/>
                <a:gd name="connsiteX31" fmla="*/ 3703560 w 5635125"/>
                <a:gd name="connsiteY31" fmla="*/ 434620 h 4536263"/>
                <a:gd name="connsiteX32" fmla="*/ 3559132 w 5635125"/>
                <a:gd name="connsiteY32" fmla="*/ 357174 h 4536263"/>
                <a:gd name="connsiteX33" fmla="*/ 3409869 w 5635125"/>
                <a:gd name="connsiteY33" fmla="*/ 287835 h 4536263"/>
                <a:gd name="connsiteX34" fmla="*/ 3391024 w 5635125"/>
                <a:gd name="connsiteY34" fmla="*/ 279364 h 4536263"/>
                <a:gd name="connsiteX35" fmla="*/ 3371810 w 5635125"/>
                <a:gd name="connsiteY35" fmla="*/ 271862 h 4536263"/>
                <a:gd name="connsiteX36" fmla="*/ 3333378 w 5635125"/>
                <a:gd name="connsiteY36" fmla="*/ 256857 h 4536263"/>
                <a:gd name="connsiteX37" fmla="*/ 3256391 w 5635125"/>
                <a:gd name="connsiteY37" fmla="*/ 226846 h 4536263"/>
                <a:gd name="connsiteX38" fmla="*/ 3178039 w 5635125"/>
                <a:gd name="connsiteY38" fmla="*/ 200103 h 4536263"/>
                <a:gd name="connsiteX39" fmla="*/ 3099068 w 5635125"/>
                <a:gd name="connsiteY39" fmla="*/ 174933 h 4536263"/>
                <a:gd name="connsiteX40" fmla="*/ 3059520 w 5635125"/>
                <a:gd name="connsiteY40" fmla="*/ 162469 h 4536263"/>
                <a:gd name="connsiteX41" fmla="*/ 3019354 w 5635125"/>
                <a:gd name="connsiteY41" fmla="*/ 152062 h 4536263"/>
                <a:gd name="connsiteX42" fmla="*/ 2938896 w 5635125"/>
                <a:gd name="connsiteY42" fmla="*/ 131490 h 4536263"/>
                <a:gd name="connsiteX43" fmla="*/ 2776242 w 5635125"/>
                <a:gd name="connsiteY43" fmla="*/ 96762 h 4536263"/>
                <a:gd name="connsiteX44" fmla="*/ 2111872 w 5635125"/>
                <a:gd name="connsiteY44" fmla="*/ 38314 h 4536263"/>
                <a:gd name="connsiteX45" fmla="*/ 1447502 w 5635125"/>
                <a:gd name="connsiteY45" fmla="*/ 87201 h 4536263"/>
                <a:gd name="connsiteX46" fmla="*/ 1365679 w 5635125"/>
                <a:gd name="connsiteY46" fmla="*/ 101965 h 4536263"/>
                <a:gd name="connsiteX47" fmla="*/ 1284974 w 5635125"/>
                <a:gd name="connsiteY47" fmla="*/ 121446 h 4536263"/>
                <a:gd name="connsiteX48" fmla="*/ 1204515 w 5635125"/>
                <a:gd name="connsiteY48" fmla="*/ 141291 h 4536263"/>
                <a:gd name="connsiteX49" fmla="*/ 1125296 w 5635125"/>
                <a:gd name="connsiteY49" fmla="*/ 165253 h 4536263"/>
                <a:gd name="connsiteX50" fmla="*/ 1046326 w 5635125"/>
                <a:gd name="connsiteY50" fmla="*/ 189939 h 4536263"/>
                <a:gd name="connsiteX51" fmla="*/ 1026614 w 5635125"/>
                <a:gd name="connsiteY51" fmla="*/ 196231 h 4536263"/>
                <a:gd name="connsiteX52" fmla="*/ 1007275 w 5635125"/>
                <a:gd name="connsiteY52" fmla="*/ 203492 h 4536263"/>
                <a:gd name="connsiteX53" fmla="*/ 968719 w 5635125"/>
                <a:gd name="connsiteY53" fmla="*/ 218255 h 4536263"/>
                <a:gd name="connsiteX54" fmla="*/ 891856 w 5635125"/>
                <a:gd name="connsiteY54" fmla="*/ 247901 h 4536263"/>
                <a:gd name="connsiteX55" fmla="*/ 872641 w 5635125"/>
                <a:gd name="connsiteY55" fmla="*/ 255283 h 4536263"/>
                <a:gd name="connsiteX56" fmla="*/ 853922 w 5635125"/>
                <a:gd name="connsiteY56" fmla="*/ 263755 h 4536263"/>
                <a:gd name="connsiteX57" fmla="*/ 816481 w 5635125"/>
                <a:gd name="connsiteY57" fmla="*/ 280817 h 4536263"/>
                <a:gd name="connsiteX58" fmla="*/ 260959 w 5635125"/>
                <a:gd name="connsiteY58" fmla="*/ 618433 h 4536263"/>
                <a:gd name="connsiteX59" fmla="*/ 21645 w 5635125"/>
                <a:gd name="connsiteY59" fmla="*/ 832906 h 4536263"/>
                <a:gd name="connsiteX60" fmla="*/ 0 w 5635125"/>
                <a:gd name="connsiteY60" fmla="*/ 857354 h 4536263"/>
                <a:gd name="connsiteX61" fmla="*/ 0 w 5635125"/>
                <a:gd name="connsiteY61" fmla="*/ 593247 h 4536263"/>
                <a:gd name="connsiteX62" fmla="*/ 18510 w 5635125"/>
                <a:gd name="connsiteY62" fmla="*/ 579335 h 4536263"/>
                <a:gd name="connsiteX63" fmla="*/ 161780 w 5635125"/>
                <a:gd name="connsiteY63" fmla="*/ 484113 h 4536263"/>
                <a:gd name="connsiteX64" fmla="*/ 778792 w 5635125"/>
                <a:gd name="connsiteY64" fmla="*/ 190181 h 4536263"/>
                <a:gd name="connsiteX65" fmla="*/ 2112370 w 5635125"/>
                <a:gd name="connsiteY65" fmla="*/ 2011 h 45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635125" h="4536263">
                  <a:moveTo>
                    <a:pt x="2112370" y="2011"/>
                  </a:moveTo>
                  <a:cubicBezTo>
                    <a:pt x="2560655" y="2374"/>
                    <a:pt x="3013032" y="58402"/>
                    <a:pt x="3443962" y="201797"/>
                  </a:cubicBezTo>
                  <a:lnTo>
                    <a:pt x="3524048" y="230356"/>
                  </a:lnTo>
                  <a:lnTo>
                    <a:pt x="3564215" y="244513"/>
                  </a:lnTo>
                  <a:cubicBezTo>
                    <a:pt x="3577605" y="249353"/>
                    <a:pt x="3591118" y="253589"/>
                    <a:pt x="3604134" y="259397"/>
                  </a:cubicBezTo>
                  <a:cubicBezTo>
                    <a:pt x="3656450" y="281301"/>
                    <a:pt x="3709388" y="302356"/>
                    <a:pt x="3761580" y="325106"/>
                  </a:cubicBezTo>
                  <a:cubicBezTo>
                    <a:pt x="3812903" y="349550"/>
                    <a:pt x="3864849" y="373268"/>
                    <a:pt x="3915926" y="398680"/>
                  </a:cubicBezTo>
                  <a:cubicBezTo>
                    <a:pt x="3965887" y="426028"/>
                    <a:pt x="4016716" y="452409"/>
                    <a:pt x="4066305" y="480844"/>
                  </a:cubicBezTo>
                  <a:cubicBezTo>
                    <a:pt x="4263794" y="596166"/>
                    <a:pt x="4449629" y="733392"/>
                    <a:pt x="4617984" y="890098"/>
                  </a:cubicBezTo>
                  <a:cubicBezTo>
                    <a:pt x="4954818" y="1203754"/>
                    <a:pt x="5217764" y="1595219"/>
                    <a:pt x="5387359" y="2020324"/>
                  </a:cubicBezTo>
                  <a:cubicBezTo>
                    <a:pt x="5557947" y="2445551"/>
                    <a:pt x="5639646" y="2902604"/>
                    <a:pt x="5634933" y="3356508"/>
                  </a:cubicBezTo>
                  <a:cubicBezTo>
                    <a:pt x="5631191" y="3754046"/>
                    <a:pt x="5559369" y="4148944"/>
                    <a:pt x="5426809" y="4521289"/>
                  </a:cubicBezTo>
                  <a:lnTo>
                    <a:pt x="5420775" y="4536263"/>
                  </a:lnTo>
                  <a:lnTo>
                    <a:pt x="5192615" y="4536263"/>
                  </a:lnTo>
                  <a:lnTo>
                    <a:pt x="5252198" y="4305372"/>
                  </a:lnTo>
                  <a:cubicBezTo>
                    <a:pt x="5273894" y="4201637"/>
                    <a:pt x="5290785" y="4097084"/>
                    <a:pt x="5302934" y="3992169"/>
                  </a:cubicBezTo>
                  <a:lnTo>
                    <a:pt x="5317935" y="3834617"/>
                  </a:lnTo>
                  <a:cubicBezTo>
                    <a:pt x="5320661" y="3781977"/>
                    <a:pt x="5324259" y="3729339"/>
                    <a:pt x="5326240" y="3676819"/>
                  </a:cubicBezTo>
                  <a:cubicBezTo>
                    <a:pt x="5326862" y="3624181"/>
                    <a:pt x="5328968" y="3571662"/>
                    <a:pt x="5328597" y="3519023"/>
                  </a:cubicBezTo>
                  <a:lnTo>
                    <a:pt x="5326862" y="3440247"/>
                  </a:lnTo>
                  <a:cubicBezTo>
                    <a:pt x="5326117" y="3413987"/>
                    <a:pt x="5326862" y="3387729"/>
                    <a:pt x="5324754" y="3361590"/>
                  </a:cubicBezTo>
                  <a:lnTo>
                    <a:pt x="5320291" y="3282936"/>
                  </a:lnTo>
                  <a:cubicBezTo>
                    <a:pt x="5318678" y="3256798"/>
                    <a:pt x="5317812" y="3230537"/>
                    <a:pt x="5314712" y="3204522"/>
                  </a:cubicBezTo>
                  <a:lnTo>
                    <a:pt x="5307521" y="3126228"/>
                  </a:lnTo>
                  <a:lnTo>
                    <a:pt x="5304050" y="3087142"/>
                  </a:lnTo>
                  <a:cubicBezTo>
                    <a:pt x="5302934" y="3074072"/>
                    <a:pt x="5300704" y="3061124"/>
                    <a:pt x="5299091" y="3048177"/>
                  </a:cubicBezTo>
                  <a:cubicBezTo>
                    <a:pt x="5286074" y="2944230"/>
                    <a:pt x="5269833" y="2840646"/>
                    <a:pt x="5249253" y="2738030"/>
                  </a:cubicBezTo>
                  <a:cubicBezTo>
                    <a:pt x="5208342" y="2532798"/>
                    <a:pt x="5151563" y="2330834"/>
                    <a:pt x="5078790" y="2134677"/>
                  </a:cubicBezTo>
                  <a:cubicBezTo>
                    <a:pt x="4932999" y="1742729"/>
                    <a:pt x="4725096" y="1371231"/>
                    <a:pt x="4445910" y="1049950"/>
                  </a:cubicBezTo>
                  <a:cubicBezTo>
                    <a:pt x="4306688" y="889252"/>
                    <a:pt x="4149614" y="741739"/>
                    <a:pt x="3975680" y="613349"/>
                  </a:cubicBezTo>
                  <a:cubicBezTo>
                    <a:pt x="3932043" y="581525"/>
                    <a:pt x="3886916" y="551514"/>
                    <a:pt x="3842409" y="520416"/>
                  </a:cubicBezTo>
                  <a:cubicBezTo>
                    <a:pt x="3796787" y="491131"/>
                    <a:pt x="3749926" y="463419"/>
                    <a:pt x="3703560" y="434620"/>
                  </a:cubicBezTo>
                  <a:cubicBezTo>
                    <a:pt x="3656077" y="407756"/>
                    <a:pt x="3607357" y="383069"/>
                    <a:pt x="3559132" y="357174"/>
                  </a:cubicBezTo>
                  <a:cubicBezTo>
                    <a:pt x="3510163" y="332850"/>
                    <a:pt x="3459830" y="310827"/>
                    <a:pt x="3409869" y="287835"/>
                  </a:cubicBezTo>
                  <a:lnTo>
                    <a:pt x="3391024" y="279364"/>
                  </a:lnTo>
                  <a:lnTo>
                    <a:pt x="3371810" y="271862"/>
                  </a:lnTo>
                  <a:lnTo>
                    <a:pt x="3333378" y="256857"/>
                  </a:lnTo>
                  <a:lnTo>
                    <a:pt x="3256391" y="226846"/>
                  </a:lnTo>
                  <a:cubicBezTo>
                    <a:pt x="3230976" y="216077"/>
                    <a:pt x="3204322" y="208816"/>
                    <a:pt x="3178039" y="200103"/>
                  </a:cubicBezTo>
                  <a:lnTo>
                    <a:pt x="3099068" y="174933"/>
                  </a:lnTo>
                  <a:lnTo>
                    <a:pt x="3059520" y="162469"/>
                  </a:lnTo>
                  <a:lnTo>
                    <a:pt x="3019354" y="152062"/>
                  </a:lnTo>
                  <a:lnTo>
                    <a:pt x="2938896" y="131490"/>
                  </a:lnTo>
                  <a:cubicBezTo>
                    <a:pt x="2885463" y="116485"/>
                    <a:pt x="2830668" y="107532"/>
                    <a:pt x="2776242" y="96762"/>
                  </a:cubicBezTo>
                  <a:cubicBezTo>
                    <a:pt x="2557927" y="55618"/>
                    <a:pt x="2335272" y="37588"/>
                    <a:pt x="2111872" y="38314"/>
                  </a:cubicBezTo>
                  <a:cubicBezTo>
                    <a:pt x="1888597" y="32748"/>
                    <a:pt x="1665820" y="47631"/>
                    <a:pt x="1447502" y="87201"/>
                  </a:cubicBezTo>
                  <a:lnTo>
                    <a:pt x="1365679" y="101965"/>
                  </a:lnTo>
                  <a:lnTo>
                    <a:pt x="1284974" y="121446"/>
                  </a:lnTo>
                  <a:lnTo>
                    <a:pt x="1204515" y="141291"/>
                  </a:lnTo>
                  <a:cubicBezTo>
                    <a:pt x="1177737" y="148069"/>
                    <a:pt x="1151703" y="157388"/>
                    <a:pt x="1125296" y="165253"/>
                  </a:cubicBezTo>
                  <a:lnTo>
                    <a:pt x="1046326" y="189939"/>
                  </a:lnTo>
                  <a:cubicBezTo>
                    <a:pt x="1039756" y="191996"/>
                    <a:pt x="1033186" y="193931"/>
                    <a:pt x="1026614" y="196231"/>
                  </a:cubicBezTo>
                  <a:lnTo>
                    <a:pt x="1007275" y="203492"/>
                  </a:lnTo>
                  <a:lnTo>
                    <a:pt x="968719" y="218255"/>
                  </a:lnTo>
                  <a:lnTo>
                    <a:pt x="891856" y="247901"/>
                  </a:lnTo>
                  <a:lnTo>
                    <a:pt x="872641" y="255283"/>
                  </a:lnTo>
                  <a:lnTo>
                    <a:pt x="853922" y="263755"/>
                  </a:lnTo>
                  <a:lnTo>
                    <a:pt x="816481" y="280817"/>
                  </a:lnTo>
                  <a:cubicBezTo>
                    <a:pt x="616389" y="370121"/>
                    <a:pt x="429437" y="484353"/>
                    <a:pt x="260959" y="618433"/>
                  </a:cubicBezTo>
                  <a:cubicBezTo>
                    <a:pt x="176595" y="685350"/>
                    <a:pt x="96787" y="757109"/>
                    <a:pt x="21645" y="832906"/>
                  </a:cubicBezTo>
                  <a:lnTo>
                    <a:pt x="0" y="857354"/>
                  </a:lnTo>
                  <a:lnTo>
                    <a:pt x="0" y="593247"/>
                  </a:lnTo>
                  <a:lnTo>
                    <a:pt x="18510" y="579335"/>
                  </a:lnTo>
                  <a:cubicBezTo>
                    <a:pt x="65368" y="546190"/>
                    <a:pt x="113152" y="514425"/>
                    <a:pt x="161780" y="484113"/>
                  </a:cubicBezTo>
                  <a:cubicBezTo>
                    <a:pt x="356292" y="362861"/>
                    <a:pt x="564071" y="264601"/>
                    <a:pt x="778792" y="190181"/>
                  </a:cubicBezTo>
                  <a:cubicBezTo>
                    <a:pt x="1208731" y="40371"/>
                    <a:pt x="1664207" y="-11299"/>
                    <a:pt x="2112370" y="2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7C9B9-7011-D011-A724-6751E33D5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5375" y="2076226"/>
            <a:ext cx="6426200" cy="3350797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Patrons check out more than 336,000 materials per year on average.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Hundreds of programs serve an average of nearly 6,000 people each year.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Douglas County Library (DCL) sees more than 200,000 visits each year. 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DCL is the only library serving residents of Alexandria, Brandon, Carlos, Evansville,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Forada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Garfield, Holmes City, Kensington, 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Miltona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Nelson, Osakis, and other Douglas County communities.</a:t>
            </a:r>
            <a:endParaRPr lang="en-US" sz="2100" i="1" dirty="0">
              <a:solidFill>
                <a:schemeClr val="bg2">
                  <a:lumMod val="25000"/>
                </a:schemeClr>
              </a:solidFill>
              <a:latin typeface="+mj-lt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76680-9B19-3F5A-74E8-950B0181DEC1}"/>
              </a:ext>
            </a:extLst>
          </p:cNvPr>
          <p:cNvSpPr txBox="1"/>
          <p:nvPr/>
        </p:nvSpPr>
        <p:spPr>
          <a:xfrm>
            <a:off x="191372" y="1284888"/>
            <a:ext cx="15067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"The staff at the library are always very helpful and friendly."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077C9-3DF3-F322-228D-36808EFA7B44}"/>
              </a:ext>
            </a:extLst>
          </p:cNvPr>
          <p:cNvSpPr txBox="1"/>
          <p:nvPr/>
        </p:nvSpPr>
        <p:spPr>
          <a:xfrm>
            <a:off x="5421620" y="5749755"/>
            <a:ext cx="5586806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"Every time we go it seems like new and creative items are added (like the adult activity bags – how neat is that!?)"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D0E0B-DE90-EA72-A203-6194CFC7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236" y="685800"/>
            <a:ext cx="6442339" cy="120561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Residents rely on Douglas County Library.</a:t>
            </a:r>
          </a:p>
        </p:txBody>
      </p:sp>
    </p:spTree>
    <p:extLst>
      <p:ext uri="{BB962C8B-B14F-4D97-AF65-F5344CB8AC3E}">
        <p14:creationId xmlns:p14="http://schemas.microsoft.com/office/powerpoint/2010/main" val="14691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around a desk&#10;&#10;Description automatically generated">
            <a:extLst>
              <a:ext uri="{FF2B5EF4-FFF2-40B4-BE49-F238E27FC236}">
                <a16:creationId xmlns:a16="http://schemas.microsoft.com/office/drawing/2014/main" id="{35C52EA4-59D2-4776-B02A-F04EFF79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34803" r="-589" b="40157"/>
          <a:stretch/>
        </p:blipFill>
        <p:spPr>
          <a:xfrm>
            <a:off x="0" y="0"/>
            <a:ext cx="12207876" cy="22925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763802-5C1A-2A26-223F-AFF641A98CEE}"/>
              </a:ext>
            </a:extLst>
          </p:cNvPr>
          <p:cNvSpPr/>
          <p:nvPr/>
        </p:nvSpPr>
        <p:spPr>
          <a:xfrm>
            <a:off x="352512" y="5319132"/>
            <a:ext cx="11413864" cy="1146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A7CDF-8A58-26EC-2A5F-BD0BFD43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661221"/>
            <a:ext cx="10515600" cy="85803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Calibri Light"/>
              </a:rPr>
              <a:t>We listened to our community.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CD96-4218-B26E-3A9E-9CC5787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3" y="3438461"/>
            <a:ext cx="10725128" cy="1731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A 2021 Community Needs Assessment:</a:t>
            </a:r>
          </a:p>
          <a:p>
            <a:pPr lvl="1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engaged residents, including 599 survey respondents, 28 focus group participants, and 34 one-on-one interviewees</a:t>
            </a:r>
          </a:p>
          <a:p>
            <a:pPr lvl="1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included extensive research on current facility, industry standards, and peer libraries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40C05-61A5-401D-FEF6-ACC4B34140EB}"/>
              </a:ext>
            </a:extLst>
          </p:cNvPr>
          <p:cNvSpPr txBox="1"/>
          <p:nvPr/>
        </p:nvSpPr>
        <p:spPr>
          <a:xfrm>
            <a:off x="699319" y="5421299"/>
            <a:ext cx="10793361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Did you know?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Douglas County is among the 21 (of 87) counties in the State of Minnesota where residents are served by </a:t>
            </a:r>
            <a:r>
              <a:rPr lang="en-US" sz="1600" b="1" u="sng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just one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 brick-and-mortar, full-service library facility. Within that subset, it is one of the largest counties by population.</a:t>
            </a:r>
          </a:p>
        </p:txBody>
      </p:sp>
    </p:spTree>
    <p:extLst>
      <p:ext uri="{BB962C8B-B14F-4D97-AF65-F5344CB8AC3E}">
        <p14:creationId xmlns:p14="http://schemas.microsoft.com/office/powerpoint/2010/main" val="338406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A75D72-BF94-6400-8621-12B0A84A95A2}"/>
              </a:ext>
            </a:extLst>
          </p:cNvPr>
          <p:cNvSpPr/>
          <p:nvPr/>
        </p:nvSpPr>
        <p:spPr>
          <a:xfrm>
            <a:off x="8498542" y="1657698"/>
            <a:ext cx="2891316" cy="3914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E9BB3-64BD-3AF1-2023-9F8E5DB3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685800"/>
            <a:ext cx="988521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The result: our building cannot meet community needs.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F502-0B3B-9E28-B4F4-F2D6A88F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2110154"/>
            <a:ext cx="7665403" cy="18594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current space cannot hold the large collection, provide enough room for programs, or comfortably accommodate all patrons. 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Douglas County is growing. More residents = more demand for services.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landlocked building cannot effectively be expanded or renovated to meet the diverse and growing needs of our community.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CCEC5-22EA-610F-05C1-9CCC29E5CA18}"/>
              </a:ext>
            </a:extLst>
          </p:cNvPr>
          <p:cNvSpPr txBox="1"/>
          <p:nvPr/>
        </p:nvSpPr>
        <p:spPr>
          <a:xfrm>
            <a:off x="576071" y="5782776"/>
            <a:ext cx="102524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"I think the library outgrew the space a very long time ago. Staff has done well getting as much in as possible, but there is no room for growth."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E7241-E072-0432-F935-DCA3421AFB38}"/>
              </a:ext>
            </a:extLst>
          </p:cNvPr>
          <p:cNvSpPr txBox="1"/>
          <p:nvPr/>
        </p:nvSpPr>
        <p:spPr>
          <a:xfrm>
            <a:off x="8836269" y="2663966"/>
            <a:ext cx="231941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Current Library: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Calibri"/>
              </a:rPr>
              <a:t>19,900 SF</a:t>
            </a:r>
          </a:p>
          <a:p>
            <a:pPr algn="ctr"/>
            <a:endParaRPr lang="en-US" sz="16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6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6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6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16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Recommended Library Size for DCL Population: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cs typeface="Calibri"/>
              </a:rPr>
              <a:t>34,000 SF</a:t>
            </a:r>
          </a:p>
        </p:txBody>
      </p:sp>
      <p:pic>
        <p:nvPicPr>
          <p:cNvPr id="11" name="Graphic 10" descr="Schoolhouse with solid fill">
            <a:extLst>
              <a:ext uri="{FF2B5EF4-FFF2-40B4-BE49-F238E27FC236}">
                <a16:creationId xmlns:a16="http://schemas.microsoft.com/office/drawing/2014/main" id="{0473F966-1FAF-2303-26E0-B6A47AB80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8774" y="1834085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EE6DF-A43A-B362-81B8-894BF1782BDE}"/>
              </a:ext>
            </a:extLst>
          </p:cNvPr>
          <p:cNvGrpSpPr/>
          <p:nvPr/>
        </p:nvGrpSpPr>
        <p:grpSpPr>
          <a:xfrm>
            <a:off x="9318136" y="3482901"/>
            <a:ext cx="1252127" cy="914400"/>
            <a:chOff x="9081574" y="3429000"/>
            <a:chExt cx="1252127" cy="914400"/>
          </a:xfrm>
        </p:grpSpPr>
        <p:pic>
          <p:nvPicPr>
            <p:cNvPr id="9" name="Graphic 8" descr="Modern architecture with solid fill">
              <a:extLst>
                <a:ext uri="{FF2B5EF4-FFF2-40B4-BE49-F238E27FC236}">
                  <a16:creationId xmlns:a16="http://schemas.microsoft.com/office/drawing/2014/main" id="{473CAC28-DB37-827B-0CD9-66C23A74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81574" y="342900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Group with solid fill">
              <a:extLst>
                <a:ext uri="{FF2B5EF4-FFF2-40B4-BE49-F238E27FC236}">
                  <a16:creationId xmlns:a16="http://schemas.microsoft.com/office/drawing/2014/main" id="{0DA4F991-D434-8A40-BA1E-07FBECAF6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65553" y="3921172"/>
              <a:ext cx="368148" cy="368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77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D0E0B-DE90-EA72-A203-6194CFC7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1" y="685800"/>
            <a:ext cx="6456703" cy="11797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Our county needs a new library.</a:t>
            </a:r>
            <a:endParaRPr lang="en-US" sz="4000" b="1" kern="1200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Calibri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E3E42-B464-87E3-C58E-89E1678C4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r="5222"/>
          <a:stretch/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A41B7A-C230-354A-A6E3-5B9460866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5" b="17845"/>
          <a:stretch/>
        </p:blipFill>
        <p:spPr>
          <a:xfrm>
            <a:off x="8578" y="3935751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7C9B9-7011-D011-A724-6751E33D5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6391" y="2054712"/>
            <a:ext cx="6950453" cy="4393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Steering Committee formed as part of the Needs Assessment determined a new building is necessary. A new library will offer our residents better: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 panose="020F0502020204030204"/>
            </a:endParaRP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2100" b="1" dirty="0">
                <a:solidFill>
                  <a:schemeClr val="bg2">
                    <a:lumMod val="25000"/>
                  </a:schemeClr>
                </a:solidFill>
              </a:rPr>
              <a:t>Accessibility</a:t>
            </a:r>
            <a:endParaRPr lang="en-US" sz="2100" b="1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2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Visibility, ample parking, one-story space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2100" b="1" dirty="0">
                <a:solidFill>
                  <a:schemeClr val="bg2">
                    <a:lumMod val="25000"/>
                  </a:schemeClr>
                </a:solidFill>
              </a:rPr>
              <a:t>Flexibility</a:t>
            </a:r>
            <a:endParaRPr lang="en-US" sz="2100" b="1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2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Room for various programs, community meetings, quiet and loud activities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2100" b="1" dirty="0">
                <a:solidFill>
                  <a:schemeClr val="bg2">
                    <a:lumMod val="25000"/>
                  </a:schemeClr>
                </a:solidFill>
              </a:rPr>
              <a:t>Connection</a:t>
            </a:r>
            <a:endParaRPr lang="en-US" sz="2100" b="1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2">
              <a:spcBef>
                <a:spcPts val="1000"/>
              </a:spcBef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More opportunities for residents across county to connect to resources, information, and each other</a:t>
            </a:r>
          </a:p>
        </p:txBody>
      </p:sp>
    </p:spTree>
    <p:extLst>
      <p:ext uri="{BB962C8B-B14F-4D97-AF65-F5344CB8AC3E}">
        <p14:creationId xmlns:p14="http://schemas.microsoft.com/office/powerpoint/2010/main" val="78565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7ECAE-8567-EF0F-B0A8-678D78D85249}"/>
              </a:ext>
            </a:extLst>
          </p:cNvPr>
          <p:cNvSpPr/>
          <p:nvPr/>
        </p:nvSpPr>
        <p:spPr>
          <a:xfrm>
            <a:off x="8875059" y="1496332"/>
            <a:ext cx="2891316" cy="37534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D1BB5-4EA3-1CAB-6856-D53C0151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685800"/>
            <a:ext cx="10515600" cy="810532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With a new building, our Library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929D-7897-EEA2-9FF4-0E4FF2A9F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3" y="1496333"/>
            <a:ext cx="7487272" cy="2424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Partner with more community organizations to offer programming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Offer more flexible spaces for meeting, gathering, learning, and studying 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Provide today's technology and plan for the technology of tomorrow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Respond to evolving community needs now, and in the future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B5D8A7-7F88-8F33-4596-054E0CCBC909}"/>
              </a:ext>
            </a:extLst>
          </p:cNvPr>
          <p:cNvSpPr txBox="1">
            <a:spLocks/>
          </p:cNvSpPr>
          <p:nvPr/>
        </p:nvSpPr>
        <p:spPr>
          <a:xfrm>
            <a:off x="9106077" y="3758935"/>
            <a:ext cx="2416954" cy="12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cs typeface="Calibri"/>
              </a:rPr>
              <a:t>Between 2011-2021, DCL offered an average of 141 children’s programs a year and averaged 4,923 participants per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69FDE-A00F-4AED-34BC-7DBC8C3F7C07}"/>
              </a:ext>
            </a:extLst>
          </p:cNvPr>
          <p:cNvSpPr txBox="1"/>
          <p:nvPr/>
        </p:nvSpPr>
        <p:spPr>
          <a:xfrm>
            <a:off x="576073" y="5675259"/>
            <a:ext cx="1119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“The children's collection is amazing, and I know it could be even more amazing with more space and funding. It would be great if there could be more of a designated space for teens separate from the children's area, too. And a designated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storytime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area would be fun.”</a:t>
            </a:r>
            <a:endParaRPr lang="en-US" sz="1600" dirty="0"/>
          </a:p>
        </p:txBody>
      </p:sp>
      <p:pic>
        <p:nvPicPr>
          <p:cNvPr id="10" name="Graphic 9" descr="Books on shelf with solid fill">
            <a:extLst>
              <a:ext uri="{FF2B5EF4-FFF2-40B4-BE49-F238E27FC236}">
                <a16:creationId xmlns:a16="http://schemas.microsoft.com/office/drawing/2014/main" id="{8731DB49-400F-45CA-21A8-A1FB91D7D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3792" y="1796128"/>
            <a:ext cx="548396" cy="548396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714E386A-7E7B-47BE-61C3-EC5B61C81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7569" y="1796128"/>
            <a:ext cx="548396" cy="548396"/>
          </a:xfrm>
          <a:prstGeom prst="rect">
            <a:avLst/>
          </a:prstGeom>
        </p:spPr>
      </p:pic>
      <p:pic>
        <p:nvPicPr>
          <p:cNvPr id="16" name="Graphic 15" descr="Children with solid fill">
            <a:extLst>
              <a:ext uri="{FF2B5EF4-FFF2-40B4-BE49-F238E27FC236}">
                <a16:creationId xmlns:a16="http://schemas.microsoft.com/office/drawing/2014/main" id="{77F06211-9DD2-A937-A10C-308012572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6602" y="1974808"/>
            <a:ext cx="2055904" cy="20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2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B9E96ACA-437A-A501-5FA1-D02672B6D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8D4C9-71D5-C86D-FFD9-2FAB8055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685800"/>
            <a:ext cx="3790188" cy="1243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Overview of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ED72-C212-EC62-6A69-C962A68E5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72" y="2045970"/>
            <a:ext cx="4864608" cy="38679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Douglas County Library Steering Committee has extensively researched the surrounding area, reviewing and evaluating 17 different sites. </a:t>
            </a: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Of those, three sites have been identified that can accommodate our community's and library's needs.</a:t>
            </a: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Each site offers at least six acres and is within a two-mile radius of downtown Alexandria and the current library.</a:t>
            </a:r>
          </a:p>
          <a:p>
            <a:endParaRPr lang="en-US" sz="2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654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5261F8-179E-A52D-C37E-A449DAEB8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35564" r="-364" b="42535"/>
          <a:stretch/>
        </p:blipFill>
        <p:spPr>
          <a:xfrm>
            <a:off x="-1" y="0"/>
            <a:ext cx="12256655" cy="1995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4A2166-C14D-C169-203D-97C01CEA09CC}"/>
              </a:ext>
            </a:extLst>
          </p:cNvPr>
          <p:cNvSpPr/>
          <p:nvPr/>
        </p:nvSpPr>
        <p:spPr>
          <a:xfrm>
            <a:off x="389068" y="4067299"/>
            <a:ext cx="11413864" cy="2334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CCC5B-115F-DB08-A134-B2150F08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159993"/>
            <a:ext cx="10515600" cy="71553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Overview of investment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3870E-44B6-E828-696A-A3D76E1B127B}"/>
              </a:ext>
            </a:extLst>
          </p:cNvPr>
          <p:cNvSpPr txBox="1"/>
          <p:nvPr/>
        </p:nvSpPr>
        <p:spPr>
          <a:xfrm>
            <a:off x="576072" y="4137800"/>
            <a:ext cx="10966744" cy="2149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Notes: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Construction estimate includes hard costs and contractor OHP, furniture, fixtures, and shelving, professional fees, contingency at 9% of project budget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Estimate assumes 4% inflation over 4.5 years</a:t>
            </a:r>
            <a:b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</a:b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Construction begins spring of 2027 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Land costs are not included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Calibri"/>
              </a:rPr>
              <a:t>Staffing will need to increase by 1.5 FTE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5D3C5-D6A7-4802-DA97-518D6F89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938815"/>
            <a:ext cx="10753978" cy="1054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Proposed Building: </a:t>
            </a:r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cs typeface="Calibri" panose="020F0502020204030204"/>
              </a:rPr>
              <a:t>34,000 SF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cs typeface="Calibri" panose="020F0502020204030204"/>
              </a:rPr>
              <a:t>Construction Estimate: </a:t>
            </a:r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cs typeface="Calibri" panose="020F0502020204030204"/>
              </a:rPr>
              <a:t>$15 - $17 million</a:t>
            </a:r>
          </a:p>
        </p:txBody>
      </p:sp>
    </p:spTree>
    <p:extLst>
      <p:ext uri="{BB962C8B-B14F-4D97-AF65-F5344CB8AC3E}">
        <p14:creationId xmlns:p14="http://schemas.microsoft.com/office/powerpoint/2010/main" val="379409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18327D9FD8B42ABF28200F5FCA380" ma:contentTypeVersion="17" ma:contentTypeDescription="Create a new document." ma:contentTypeScope="" ma:versionID="d9ab99fb0c42bfcf586f31e97ba04215">
  <xsd:schema xmlns:xsd="http://www.w3.org/2001/XMLSchema" xmlns:xs="http://www.w3.org/2001/XMLSchema" xmlns:p="http://schemas.microsoft.com/office/2006/metadata/properties" xmlns:ns2="b2c3f913-a178-447a-97d1-71de58067dcf" xmlns:ns3="67ebc92b-9f1a-4543-8804-a6b67d4b56a6" targetNamespace="http://schemas.microsoft.com/office/2006/metadata/properties" ma:root="true" ma:fieldsID="ad9776348022eb4a467c6b1a6c9432f7" ns2:_="" ns3:_="">
    <xsd:import namespace="b2c3f913-a178-447a-97d1-71de58067dcf"/>
    <xsd:import namespace="67ebc92b-9f1a-4543-8804-a6b67d4b5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3f913-a178-447a-97d1-71de58067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1483c8-f798-48d1-af96-4ce4924341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bc92b-9f1a-4543-8804-a6b67d4b56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4079569-1bd7-478a-9d93-b3b8158c92bc}" ma:internalName="TaxCatchAll" ma:showField="CatchAllData" ma:web="67ebc92b-9f1a-4543-8804-a6b67d4b56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ebc92b-9f1a-4543-8804-a6b67d4b56a6" xsi:nil="true"/>
    <lcf76f155ced4ddcb4097134ff3c332f xmlns="b2c3f913-a178-447a-97d1-71de58067d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DA018B-95C2-45EA-AA78-E50EA1C37BEA}">
  <ds:schemaRefs>
    <ds:schemaRef ds:uri="67ebc92b-9f1a-4543-8804-a6b67d4b56a6"/>
    <ds:schemaRef ds:uri="b2c3f913-a178-447a-97d1-71de58067d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E8C296-9973-4138-9728-24962C18A0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8F14B7-1F2E-45F7-BF45-B7F93A099DE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67ebc92b-9f1a-4543-8804-a6b67d4b56a6"/>
    <ds:schemaRef ds:uri="b2c3f913-a178-447a-97d1-71de58067d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830</Words>
  <Application>Microsoft Macintosh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A New Chapter</vt:lpstr>
      <vt:lpstr>Libraries are essential.</vt:lpstr>
      <vt:lpstr>Residents rely on Douglas County Library.</vt:lpstr>
      <vt:lpstr>We listened to our community.</vt:lpstr>
      <vt:lpstr>The result: our building cannot meet community needs.</vt:lpstr>
      <vt:lpstr>Our county needs a new library.</vt:lpstr>
      <vt:lpstr>With a new building, our Library can:</vt:lpstr>
      <vt:lpstr>Overview of possibilities</vt:lpstr>
      <vt:lpstr>Overview of investment</vt:lpstr>
      <vt:lpstr>A new library is an investment in our future.</vt:lpstr>
      <vt:lpstr>Next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Douglas County Library</dc:title>
  <dc:creator>Kim Horton</dc:creator>
  <cp:lastModifiedBy>Microsoft Office User</cp:lastModifiedBy>
  <cp:revision>405</cp:revision>
  <dcterms:created xsi:type="dcterms:W3CDTF">2023-08-09T20:03:29Z</dcterms:created>
  <dcterms:modified xsi:type="dcterms:W3CDTF">2023-09-18T16:59:11Z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0x0101006D418327D9FD8B42ABF28200F5FCA380</vt:lpwstr>
  </property>
  <property fmtid="{D5CDD505-2E9C-101B-9397-08002B2CF9AE}" pid="3" name="MediaServiceImageTags">
    <vt:lpwstr/>
  </property>
</Properties>
</file>